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5"/>
  </p:notesMasterIdLst>
  <p:sldIdLst>
    <p:sldId id="263" r:id="rId2"/>
    <p:sldId id="261" r:id="rId3"/>
    <p:sldId id="262" r:id="rId4"/>
  </p:sldIdLst>
  <p:sldSz cx="12599988" cy="125999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88" autoAdjust="0"/>
  </p:normalViewPr>
  <p:slideViewPr>
    <p:cSldViewPr snapToGrid="0">
      <p:cViewPr varScale="1">
        <p:scale>
          <a:sx n="40" d="100"/>
          <a:sy n="40" d="100"/>
        </p:scale>
        <p:origin x="216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023CF-4916-4B9A-AEB0-F1EF1A776CBF}" type="datetimeFigureOut">
              <a:rPr lang="el-GR" smtClean="0"/>
              <a:t>20/9/2024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8B63-404C-4C17-A11E-9DC971A9023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030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1pPr>
    <a:lvl2pPr marL="604711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2pPr>
    <a:lvl3pPr marL="1209422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3pPr>
    <a:lvl4pPr marL="1814133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4pPr>
    <a:lvl5pPr marL="2418845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5pPr>
    <a:lvl6pPr marL="3023558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6pPr>
    <a:lvl7pPr marL="3628270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7pPr>
    <a:lvl8pPr marL="4232981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8pPr>
    <a:lvl9pPr marL="4837692" algn="l" defTabSz="1209422" rtl="0" eaLnBrk="1" latinLnBrk="0" hangingPunct="1">
      <a:defRPr sz="15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 template for text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18B63-404C-4C17-A11E-9DC971A9023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562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 template for text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18B63-404C-4C17-A11E-9DC971A90239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931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0C2FB3-A700-4B13-94CA-E4AE6D565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33" y="294874"/>
            <a:ext cx="4880985" cy="11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7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0C2FB3-A700-4B13-94CA-E4AE6D565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33" y="294874"/>
            <a:ext cx="4880985" cy="1124741"/>
          </a:xfrm>
          <a:prstGeom prst="rect">
            <a:avLst/>
          </a:prstGeom>
        </p:spPr>
      </p:pic>
      <p:sp>
        <p:nvSpPr>
          <p:cNvPr id="2" name="Ελεύθερη σχεδίαση: Σχήμα 1">
            <a:extLst>
              <a:ext uri="{FF2B5EF4-FFF2-40B4-BE49-F238E27FC236}">
                <a16:creationId xmlns:a16="http://schemas.microsoft.com/office/drawing/2014/main" id="{833C1127-0590-AD18-CE40-37B7E8726D2C}"/>
              </a:ext>
            </a:extLst>
          </p:cNvPr>
          <p:cNvSpPr/>
          <p:nvPr userDrawn="1"/>
        </p:nvSpPr>
        <p:spPr>
          <a:xfrm rot="10800000" flipH="1">
            <a:off x="11572960" y="1"/>
            <a:ext cx="1027030" cy="1050744"/>
          </a:xfrm>
          <a:custGeom>
            <a:avLst/>
            <a:gdLst>
              <a:gd name="connsiteX0" fmla="*/ 1205311 w 1280294"/>
              <a:gd name="connsiteY0" fmla="*/ 0 h 1309857"/>
              <a:gd name="connsiteX1" fmla="*/ 1280293 w 1280294"/>
              <a:gd name="connsiteY1" fmla="*/ 1785 h 1309857"/>
              <a:gd name="connsiteX2" fmla="*/ 1280294 w 1280294"/>
              <a:gd name="connsiteY2" fmla="*/ 230729 h 1309857"/>
              <a:gd name="connsiteX3" fmla="*/ 1215705 w 1280294"/>
              <a:gd name="connsiteY3" fmla="*/ 229192 h 1309857"/>
              <a:gd name="connsiteX4" fmla="*/ 485890 w 1280294"/>
              <a:gd name="connsiteY4" fmla="*/ 578521 h 1309857"/>
              <a:gd name="connsiteX5" fmla="*/ 231251 w 1280294"/>
              <a:gd name="connsiteY5" fmla="*/ 1273988 h 1309857"/>
              <a:gd name="connsiteX6" fmla="*/ 234042 w 1280294"/>
              <a:gd name="connsiteY6" fmla="*/ 1309857 h 1309857"/>
              <a:gd name="connsiteX7" fmla="*/ 2609 w 1280294"/>
              <a:gd name="connsiteY7" fmla="*/ 1309857 h 1309857"/>
              <a:gd name="connsiteX8" fmla="*/ 206 w 1280294"/>
              <a:gd name="connsiteY8" fmla="*/ 1278970 h 1309857"/>
              <a:gd name="connsiteX9" fmla="*/ 311918 w 1280294"/>
              <a:gd name="connsiteY9" fmla="*/ 427625 h 1309857"/>
              <a:gd name="connsiteX10" fmla="*/ 1205311 w 1280294"/>
              <a:gd name="connsiteY10" fmla="*/ 0 h 130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0294" h="1309857">
                <a:moveTo>
                  <a:pt x="1205311" y="0"/>
                </a:moveTo>
                <a:lnTo>
                  <a:pt x="1280293" y="1785"/>
                </a:lnTo>
                <a:lnTo>
                  <a:pt x="1280294" y="230729"/>
                </a:lnTo>
                <a:lnTo>
                  <a:pt x="1215705" y="229192"/>
                </a:lnTo>
                <a:cubicBezTo>
                  <a:pt x="944759" y="240545"/>
                  <a:pt x="678752" y="358485"/>
                  <a:pt x="485890" y="578521"/>
                </a:cubicBezTo>
                <a:cubicBezTo>
                  <a:pt x="310562" y="778554"/>
                  <a:pt x="226806" y="1027458"/>
                  <a:pt x="231251" y="1273988"/>
                </a:cubicBezTo>
                <a:lnTo>
                  <a:pt x="234042" y="1309857"/>
                </a:lnTo>
                <a:lnTo>
                  <a:pt x="2609" y="1309857"/>
                </a:lnTo>
                <a:lnTo>
                  <a:pt x="206" y="1278970"/>
                </a:lnTo>
                <a:cubicBezTo>
                  <a:pt x="-5235" y="977185"/>
                  <a:pt x="97293" y="672493"/>
                  <a:pt x="311918" y="427625"/>
                </a:cubicBezTo>
                <a:cubicBezTo>
                  <a:pt x="548007" y="158271"/>
                  <a:pt x="873636" y="13897"/>
                  <a:pt x="120531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3" name="Ελεύθερη σχεδίαση: Σχήμα 2">
            <a:extLst>
              <a:ext uri="{FF2B5EF4-FFF2-40B4-BE49-F238E27FC236}">
                <a16:creationId xmlns:a16="http://schemas.microsoft.com/office/drawing/2014/main" id="{2D2A3EC0-5BA3-8498-5449-6A733B8E3C7F}"/>
              </a:ext>
            </a:extLst>
          </p:cNvPr>
          <p:cNvSpPr/>
          <p:nvPr userDrawn="1"/>
        </p:nvSpPr>
        <p:spPr>
          <a:xfrm flipV="1">
            <a:off x="10234246" y="-2"/>
            <a:ext cx="2365742" cy="2420369"/>
          </a:xfrm>
          <a:custGeom>
            <a:avLst/>
            <a:gdLst>
              <a:gd name="connsiteX0" fmla="*/ 1205311 w 1280294"/>
              <a:gd name="connsiteY0" fmla="*/ 0 h 1309857"/>
              <a:gd name="connsiteX1" fmla="*/ 1280293 w 1280294"/>
              <a:gd name="connsiteY1" fmla="*/ 1785 h 1309857"/>
              <a:gd name="connsiteX2" fmla="*/ 1280294 w 1280294"/>
              <a:gd name="connsiteY2" fmla="*/ 230729 h 1309857"/>
              <a:gd name="connsiteX3" fmla="*/ 1215705 w 1280294"/>
              <a:gd name="connsiteY3" fmla="*/ 229192 h 1309857"/>
              <a:gd name="connsiteX4" fmla="*/ 485890 w 1280294"/>
              <a:gd name="connsiteY4" fmla="*/ 578521 h 1309857"/>
              <a:gd name="connsiteX5" fmla="*/ 231251 w 1280294"/>
              <a:gd name="connsiteY5" fmla="*/ 1273988 h 1309857"/>
              <a:gd name="connsiteX6" fmla="*/ 234042 w 1280294"/>
              <a:gd name="connsiteY6" fmla="*/ 1309857 h 1309857"/>
              <a:gd name="connsiteX7" fmla="*/ 2609 w 1280294"/>
              <a:gd name="connsiteY7" fmla="*/ 1309857 h 1309857"/>
              <a:gd name="connsiteX8" fmla="*/ 206 w 1280294"/>
              <a:gd name="connsiteY8" fmla="*/ 1278970 h 1309857"/>
              <a:gd name="connsiteX9" fmla="*/ 311918 w 1280294"/>
              <a:gd name="connsiteY9" fmla="*/ 427625 h 1309857"/>
              <a:gd name="connsiteX10" fmla="*/ 1205311 w 1280294"/>
              <a:gd name="connsiteY10" fmla="*/ 0 h 130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0294" h="1309857">
                <a:moveTo>
                  <a:pt x="1205311" y="0"/>
                </a:moveTo>
                <a:lnTo>
                  <a:pt x="1280293" y="1785"/>
                </a:lnTo>
                <a:lnTo>
                  <a:pt x="1280294" y="230729"/>
                </a:lnTo>
                <a:lnTo>
                  <a:pt x="1215705" y="229192"/>
                </a:lnTo>
                <a:cubicBezTo>
                  <a:pt x="944759" y="240545"/>
                  <a:pt x="678752" y="358485"/>
                  <a:pt x="485890" y="578521"/>
                </a:cubicBezTo>
                <a:cubicBezTo>
                  <a:pt x="310562" y="778554"/>
                  <a:pt x="226806" y="1027458"/>
                  <a:pt x="231251" y="1273988"/>
                </a:cubicBezTo>
                <a:lnTo>
                  <a:pt x="234042" y="1309857"/>
                </a:lnTo>
                <a:lnTo>
                  <a:pt x="2609" y="1309857"/>
                </a:lnTo>
                <a:lnTo>
                  <a:pt x="206" y="1278970"/>
                </a:lnTo>
                <a:cubicBezTo>
                  <a:pt x="-5235" y="977185"/>
                  <a:pt x="97293" y="672493"/>
                  <a:pt x="311918" y="427625"/>
                </a:cubicBezTo>
                <a:cubicBezTo>
                  <a:pt x="548007" y="158271"/>
                  <a:pt x="873636" y="13897"/>
                  <a:pt x="120531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4" name="Ελεύθερη σχεδίαση: Σχήμα 3">
            <a:extLst>
              <a:ext uri="{FF2B5EF4-FFF2-40B4-BE49-F238E27FC236}">
                <a16:creationId xmlns:a16="http://schemas.microsoft.com/office/drawing/2014/main" id="{635875C2-8BCE-9005-CF2E-9264711C5BFA}"/>
              </a:ext>
            </a:extLst>
          </p:cNvPr>
          <p:cNvSpPr/>
          <p:nvPr userDrawn="1"/>
        </p:nvSpPr>
        <p:spPr>
          <a:xfrm rot="10800000" flipH="1">
            <a:off x="11201400" y="-11267"/>
            <a:ext cx="1398588" cy="1430881"/>
          </a:xfrm>
          <a:custGeom>
            <a:avLst/>
            <a:gdLst>
              <a:gd name="connsiteX0" fmla="*/ 1205311 w 1280294"/>
              <a:gd name="connsiteY0" fmla="*/ 0 h 1309857"/>
              <a:gd name="connsiteX1" fmla="*/ 1280293 w 1280294"/>
              <a:gd name="connsiteY1" fmla="*/ 1785 h 1309857"/>
              <a:gd name="connsiteX2" fmla="*/ 1280294 w 1280294"/>
              <a:gd name="connsiteY2" fmla="*/ 230729 h 1309857"/>
              <a:gd name="connsiteX3" fmla="*/ 1215705 w 1280294"/>
              <a:gd name="connsiteY3" fmla="*/ 229192 h 1309857"/>
              <a:gd name="connsiteX4" fmla="*/ 485890 w 1280294"/>
              <a:gd name="connsiteY4" fmla="*/ 578521 h 1309857"/>
              <a:gd name="connsiteX5" fmla="*/ 231251 w 1280294"/>
              <a:gd name="connsiteY5" fmla="*/ 1273988 h 1309857"/>
              <a:gd name="connsiteX6" fmla="*/ 234042 w 1280294"/>
              <a:gd name="connsiteY6" fmla="*/ 1309857 h 1309857"/>
              <a:gd name="connsiteX7" fmla="*/ 2609 w 1280294"/>
              <a:gd name="connsiteY7" fmla="*/ 1309857 h 1309857"/>
              <a:gd name="connsiteX8" fmla="*/ 206 w 1280294"/>
              <a:gd name="connsiteY8" fmla="*/ 1278970 h 1309857"/>
              <a:gd name="connsiteX9" fmla="*/ 311918 w 1280294"/>
              <a:gd name="connsiteY9" fmla="*/ 427625 h 1309857"/>
              <a:gd name="connsiteX10" fmla="*/ 1205311 w 1280294"/>
              <a:gd name="connsiteY10" fmla="*/ 0 h 130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0294" h="1309857">
                <a:moveTo>
                  <a:pt x="1205311" y="0"/>
                </a:moveTo>
                <a:lnTo>
                  <a:pt x="1280293" y="1785"/>
                </a:lnTo>
                <a:lnTo>
                  <a:pt x="1280294" y="230729"/>
                </a:lnTo>
                <a:lnTo>
                  <a:pt x="1215705" y="229192"/>
                </a:lnTo>
                <a:cubicBezTo>
                  <a:pt x="944759" y="240545"/>
                  <a:pt x="678752" y="358485"/>
                  <a:pt x="485890" y="578521"/>
                </a:cubicBezTo>
                <a:cubicBezTo>
                  <a:pt x="310562" y="778554"/>
                  <a:pt x="226806" y="1027458"/>
                  <a:pt x="231251" y="1273988"/>
                </a:cubicBezTo>
                <a:lnTo>
                  <a:pt x="234042" y="1309857"/>
                </a:lnTo>
                <a:lnTo>
                  <a:pt x="2609" y="1309857"/>
                </a:lnTo>
                <a:lnTo>
                  <a:pt x="206" y="1278970"/>
                </a:lnTo>
                <a:cubicBezTo>
                  <a:pt x="-5235" y="977185"/>
                  <a:pt x="97293" y="672493"/>
                  <a:pt x="311918" y="427625"/>
                </a:cubicBezTo>
                <a:cubicBezTo>
                  <a:pt x="548007" y="158271"/>
                  <a:pt x="873636" y="13897"/>
                  <a:pt x="1205311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</p:spTree>
    <p:extLst>
      <p:ext uri="{BB962C8B-B14F-4D97-AF65-F5344CB8AC3E}">
        <p14:creationId xmlns:p14="http://schemas.microsoft.com/office/powerpoint/2010/main" val="53760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87F7654-048B-4F39-8047-DC19C659ADC4}"/>
              </a:ext>
            </a:extLst>
          </p:cNvPr>
          <p:cNvSpPr/>
          <p:nvPr userDrawn="1"/>
        </p:nvSpPr>
        <p:spPr>
          <a:xfrm>
            <a:off x="1" y="-3"/>
            <a:ext cx="12599988" cy="224368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3609E786-1402-475D-B904-798EA497C13C}"/>
              </a:ext>
            </a:extLst>
          </p:cNvPr>
          <p:cNvSpPr/>
          <p:nvPr userDrawn="1"/>
        </p:nvSpPr>
        <p:spPr>
          <a:xfrm>
            <a:off x="1" y="10608275"/>
            <a:ext cx="12599988" cy="199171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5FF7E0C-0B71-4EF1-A32B-3B2A0C04A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896" y="335384"/>
            <a:ext cx="5858197" cy="13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87F7654-048B-4F39-8047-DC19C659ADC4}"/>
              </a:ext>
            </a:extLst>
          </p:cNvPr>
          <p:cNvSpPr/>
          <p:nvPr userDrawn="1"/>
        </p:nvSpPr>
        <p:spPr>
          <a:xfrm>
            <a:off x="1" y="-3"/>
            <a:ext cx="12599988" cy="139818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609E786-1402-475D-B904-798EA497C13C}"/>
              </a:ext>
            </a:extLst>
          </p:cNvPr>
          <p:cNvSpPr/>
          <p:nvPr userDrawn="1"/>
        </p:nvSpPr>
        <p:spPr>
          <a:xfrm>
            <a:off x="1" y="12310533"/>
            <a:ext cx="12599988" cy="28945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5FF7E0C-0B71-4EF1-A32B-3B2A0C04A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288" y="134952"/>
            <a:ext cx="4013412" cy="9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5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Διάγραμμα ροής: Έγγραφο 4">
            <a:extLst>
              <a:ext uri="{FF2B5EF4-FFF2-40B4-BE49-F238E27FC236}">
                <a16:creationId xmlns:a16="http://schemas.microsoft.com/office/drawing/2014/main" id="{0C7A7E80-4617-44B0-9CB0-FCCB3BCE819C}"/>
              </a:ext>
            </a:extLst>
          </p:cNvPr>
          <p:cNvSpPr/>
          <p:nvPr userDrawn="1"/>
        </p:nvSpPr>
        <p:spPr>
          <a:xfrm rot="16200000" flipH="1" flipV="1">
            <a:off x="5758330" y="506150"/>
            <a:ext cx="7345053" cy="633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766"/>
              <a:gd name="connsiteX1" fmla="*/ 21600 w 21600"/>
              <a:gd name="connsiteY1" fmla="*/ 0 h 20766"/>
              <a:gd name="connsiteX2" fmla="*/ 21600 w 21600"/>
              <a:gd name="connsiteY2" fmla="*/ 8705 h 20766"/>
              <a:gd name="connsiteX3" fmla="*/ 0 w 21600"/>
              <a:gd name="connsiteY3" fmla="*/ 20172 h 20766"/>
              <a:gd name="connsiteX4" fmla="*/ 0 w 21600"/>
              <a:gd name="connsiteY4" fmla="*/ 0 h 20766"/>
              <a:gd name="connsiteX0" fmla="*/ 0 w 21600"/>
              <a:gd name="connsiteY0" fmla="*/ 0 h 20571"/>
              <a:gd name="connsiteX1" fmla="*/ 21600 w 21600"/>
              <a:gd name="connsiteY1" fmla="*/ 0 h 20571"/>
              <a:gd name="connsiteX2" fmla="*/ 21600 w 21600"/>
              <a:gd name="connsiteY2" fmla="*/ 10 h 20571"/>
              <a:gd name="connsiteX3" fmla="*/ 0 w 21600"/>
              <a:gd name="connsiteY3" fmla="*/ 20172 h 20571"/>
              <a:gd name="connsiteX4" fmla="*/ 0 w 21600"/>
              <a:gd name="connsiteY4" fmla="*/ 0 h 2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571">
                <a:moveTo>
                  <a:pt x="0" y="0"/>
                </a:moveTo>
                <a:lnTo>
                  <a:pt x="21600" y="0"/>
                </a:lnTo>
                <a:lnTo>
                  <a:pt x="21600" y="10"/>
                </a:lnTo>
                <a:cubicBezTo>
                  <a:pt x="10800" y="10"/>
                  <a:pt x="10800" y="23922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24" name="Διάγραμμα ροής: Έγγραφο 4">
            <a:extLst>
              <a:ext uri="{FF2B5EF4-FFF2-40B4-BE49-F238E27FC236}">
                <a16:creationId xmlns:a16="http://schemas.microsoft.com/office/drawing/2014/main" id="{5EFE2BEB-B585-40EF-9141-FBC660FC520C}"/>
              </a:ext>
            </a:extLst>
          </p:cNvPr>
          <p:cNvSpPr/>
          <p:nvPr userDrawn="1"/>
        </p:nvSpPr>
        <p:spPr>
          <a:xfrm rot="16200000">
            <a:off x="-497726" y="5761080"/>
            <a:ext cx="7345053" cy="633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766"/>
              <a:gd name="connsiteX1" fmla="*/ 21600 w 21600"/>
              <a:gd name="connsiteY1" fmla="*/ 0 h 20766"/>
              <a:gd name="connsiteX2" fmla="*/ 21600 w 21600"/>
              <a:gd name="connsiteY2" fmla="*/ 8705 h 20766"/>
              <a:gd name="connsiteX3" fmla="*/ 0 w 21600"/>
              <a:gd name="connsiteY3" fmla="*/ 20172 h 20766"/>
              <a:gd name="connsiteX4" fmla="*/ 0 w 21600"/>
              <a:gd name="connsiteY4" fmla="*/ 0 h 20766"/>
              <a:gd name="connsiteX0" fmla="*/ 0 w 21600"/>
              <a:gd name="connsiteY0" fmla="*/ 0 h 20571"/>
              <a:gd name="connsiteX1" fmla="*/ 21600 w 21600"/>
              <a:gd name="connsiteY1" fmla="*/ 0 h 20571"/>
              <a:gd name="connsiteX2" fmla="*/ 21600 w 21600"/>
              <a:gd name="connsiteY2" fmla="*/ 10 h 20571"/>
              <a:gd name="connsiteX3" fmla="*/ 0 w 21600"/>
              <a:gd name="connsiteY3" fmla="*/ 20172 h 20571"/>
              <a:gd name="connsiteX4" fmla="*/ 0 w 21600"/>
              <a:gd name="connsiteY4" fmla="*/ 0 h 2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571">
                <a:moveTo>
                  <a:pt x="0" y="0"/>
                </a:moveTo>
                <a:lnTo>
                  <a:pt x="21600" y="0"/>
                </a:lnTo>
                <a:lnTo>
                  <a:pt x="21600" y="10"/>
                </a:lnTo>
                <a:cubicBezTo>
                  <a:pt x="10800" y="10"/>
                  <a:pt x="10800" y="23922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0670B236-7BEE-4D58-863A-CEA0B9C39743}"/>
              </a:ext>
            </a:extLst>
          </p:cNvPr>
          <p:cNvGrpSpPr/>
          <p:nvPr userDrawn="1"/>
        </p:nvGrpSpPr>
        <p:grpSpPr>
          <a:xfrm flipH="1">
            <a:off x="8899020" y="1938309"/>
            <a:ext cx="3700969" cy="8723367"/>
            <a:chOff x="0" y="346822"/>
            <a:chExt cx="2361015" cy="5565028"/>
          </a:xfrm>
        </p:grpSpPr>
        <p:sp>
          <p:nvSpPr>
            <p:cNvPr id="22" name="Ελεύθερη σχεδίαση: Σχήμα 21">
              <a:extLst>
                <a:ext uri="{FF2B5EF4-FFF2-40B4-BE49-F238E27FC236}">
                  <a16:creationId xmlns:a16="http://schemas.microsoft.com/office/drawing/2014/main" id="{17754EF7-0B77-49B3-BAD8-5FC6659F9E17}"/>
                </a:ext>
              </a:extLst>
            </p:cNvPr>
            <p:cNvSpPr/>
            <p:nvPr userDrawn="1"/>
          </p:nvSpPr>
          <p:spPr>
            <a:xfrm>
              <a:off x="0" y="731878"/>
              <a:ext cx="2034288" cy="4794916"/>
            </a:xfrm>
            <a:custGeom>
              <a:avLst/>
              <a:gdLst>
                <a:gd name="connsiteX0" fmla="*/ 0 w 2695576"/>
                <a:gd name="connsiteY0" fmla="*/ 0 h 6353606"/>
                <a:gd name="connsiteX1" fmla="*/ 121522 w 2695576"/>
                <a:gd name="connsiteY1" fmla="*/ 18547 h 6353606"/>
                <a:gd name="connsiteX2" fmla="*/ 2695576 w 2695576"/>
                <a:gd name="connsiteY2" fmla="*/ 3176803 h 6353606"/>
                <a:gd name="connsiteX3" fmla="*/ 121522 w 2695576"/>
                <a:gd name="connsiteY3" fmla="*/ 6335060 h 6353606"/>
                <a:gd name="connsiteX4" fmla="*/ 0 w 2695576"/>
                <a:gd name="connsiteY4" fmla="*/ 6353606 h 6353606"/>
                <a:gd name="connsiteX5" fmla="*/ 0 w 2695576"/>
                <a:gd name="connsiteY5" fmla="*/ 6207367 h 6353606"/>
                <a:gd name="connsiteX6" fmla="*/ 0 w 2695576"/>
                <a:gd name="connsiteY6" fmla="*/ 6072578 h 6353606"/>
                <a:gd name="connsiteX7" fmla="*/ 0 w 2695576"/>
                <a:gd name="connsiteY7" fmla="*/ 281029 h 6353606"/>
                <a:gd name="connsiteX8" fmla="*/ 0 w 2695576"/>
                <a:gd name="connsiteY8" fmla="*/ 160049 h 635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5576" h="6353606">
                  <a:moveTo>
                    <a:pt x="0" y="0"/>
                  </a:moveTo>
                  <a:lnTo>
                    <a:pt x="121522" y="18547"/>
                  </a:lnTo>
                  <a:cubicBezTo>
                    <a:pt x="1590532" y="319149"/>
                    <a:pt x="2695576" y="1618928"/>
                    <a:pt x="2695576" y="3176803"/>
                  </a:cubicBezTo>
                  <a:cubicBezTo>
                    <a:pt x="2695576" y="4734678"/>
                    <a:pt x="1590532" y="6034457"/>
                    <a:pt x="121522" y="6335060"/>
                  </a:cubicBezTo>
                  <a:lnTo>
                    <a:pt x="0" y="6353606"/>
                  </a:lnTo>
                  <a:lnTo>
                    <a:pt x="0" y="6207367"/>
                  </a:lnTo>
                  <a:lnTo>
                    <a:pt x="0" y="6072578"/>
                  </a:lnTo>
                  <a:lnTo>
                    <a:pt x="0" y="281029"/>
                  </a:lnTo>
                  <a:lnTo>
                    <a:pt x="0" y="160049"/>
                  </a:lnTo>
                  <a:close/>
                </a:path>
              </a:pathLst>
            </a:custGeom>
            <a:blipFill dpi="0" rotWithShape="1">
              <a:blip r:embed="rId2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l-GR" sz="12615"/>
            </a:p>
          </p:txBody>
        </p:sp>
        <p:sp>
          <p:nvSpPr>
            <p:cNvPr id="23" name="Ελεύθερη σχεδίαση: Σχήμα 22">
              <a:extLst>
                <a:ext uri="{FF2B5EF4-FFF2-40B4-BE49-F238E27FC236}">
                  <a16:creationId xmlns:a16="http://schemas.microsoft.com/office/drawing/2014/main" id="{3C875171-7910-4CD9-B6CA-CE36B38B290E}"/>
                </a:ext>
              </a:extLst>
            </p:cNvPr>
            <p:cNvSpPr/>
            <p:nvPr userDrawn="1"/>
          </p:nvSpPr>
          <p:spPr>
            <a:xfrm>
              <a:off x="0" y="346822"/>
              <a:ext cx="2361015" cy="5565028"/>
            </a:xfrm>
            <a:custGeom>
              <a:avLst/>
              <a:gdLst>
                <a:gd name="connsiteX0" fmla="*/ 0 w 2695576"/>
                <a:gd name="connsiteY0" fmla="*/ 0 h 6353606"/>
                <a:gd name="connsiteX1" fmla="*/ 121522 w 2695576"/>
                <a:gd name="connsiteY1" fmla="*/ 18547 h 6353606"/>
                <a:gd name="connsiteX2" fmla="*/ 2695576 w 2695576"/>
                <a:gd name="connsiteY2" fmla="*/ 3176803 h 6353606"/>
                <a:gd name="connsiteX3" fmla="*/ 121522 w 2695576"/>
                <a:gd name="connsiteY3" fmla="*/ 6335060 h 6353606"/>
                <a:gd name="connsiteX4" fmla="*/ 0 w 2695576"/>
                <a:gd name="connsiteY4" fmla="*/ 6353606 h 6353606"/>
                <a:gd name="connsiteX5" fmla="*/ 0 w 2695576"/>
                <a:gd name="connsiteY5" fmla="*/ 6072578 h 6353606"/>
                <a:gd name="connsiteX6" fmla="*/ 94817 w 2695576"/>
                <a:gd name="connsiteY6" fmla="*/ 6058108 h 6353606"/>
                <a:gd name="connsiteX7" fmla="*/ 2443148 w 2695576"/>
                <a:gd name="connsiteY7" fmla="*/ 3176803 h 6353606"/>
                <a:gd name="connsiteX8" fmla="*/ 94817 w 2695576"/>
                <a:gd name="connsiteY8" fmla="*/ 295500 h 6353606"/>
                <a:gd name="connsiteX9" fmla="*/ 0 w 2695576"/>
                <a:gd name="connsiteY9" fmla="*/ 281029 h 635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95576" h="6353606">
                  <a:moveTo>
                    <a:pt x="0" y="0"/>
                  </a:moveTo>
                  <a:lnTo>
                    <a:pt x="121522" y="18547"/>
                  </a:lnTo>
                  <a:cubicBezTo>
                    <a:pt x="1590532" y="319149"/>
                    <a:pt x="2695576" y="1618928"/>
                    <a:pt x="2695576" y="3176803"/>
                  </a:cubicBezTo>
                  <a:cubicBezTo>
                    <a:pt x="2695576" y="4734678"/>
                    <a:pt x="1590532" y="6034457"/>
                    <a:pt x="121522" y="6335060"/>
                  </a:cubicBezTo>
                  <a:lnTo>
                    <a:pt x="0" y="6353606"/>
                  </a:lnTo>
                  <a:lnTo>
                    <a:pt x="0" y="6072578"/>
                  </a:lnTo>
                  <a:lnTo>
                    <a:pt x="94817" y="6058108"/>
                  </a:lnTo>
                  <a:cubicBezTo>
                    <a:pt x="1435007" y="5783865"/>
                    <a:pt x="2443148" y="4598066"/>
                    <a:pt x="2443148" y="3176803"/>
                  </a:cubicBezTo>
                  <a:cubicBezTo>
                    <a:pt x="2443148" y="1755541"/>
                    <a:pt x="1435007" y="569741"/>
                    <a:pt x="94817" y="295500"/>
                  </a:cubicBezTo>
                  <a:lnTo>
                    <a:pt x="0" y="2810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50000">
                  <a:schemeClr val="accent3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12615" dirty="0"/>
            </a:p>
          </p:txBody>
        </p:sp>
      </p:grp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372BB13-CD20-4A62-A2DD-E80E5128FB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33" y="622116"/>
            <a:ext cx="4880985" cy="11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5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1">
            <a:extLst>
              <a:ext uri="{FF2B5EF4-FFF2-40B4-BE49-F238E27FC236}">
                <a16:creationId xmlns:a16="http://schemas.microsoft.com/office/drawing/2014/main" id="{5B847650-4835-4AE0-A534-7CD2EFC626FD}"/>
              </a:ext>
            </a:extLst>
          </p:cNvPr>
          <p:cNvSpPr/>
          <p:nvPr userDrawn="1"/>
        </p:nvSpPr>
        <p:spPr>
          <a:xfrm>
            <a:off x="1949" y="3"/>
            <a:ext cx="391682" cy="2149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9" name="Ορθογώνιο 1">
            <a:extLst>
              <a:ext uri="{FF2B5EF4-FFF2-40B4-BE49-F238E27FC236}">
                <a16:creationId xmlns:a16="http://schemas.microsoft.com/office/drawing/2014/main" id="{E2297082-93C5-49F4-A556-05F954921267}"/>
              </a:ext>
            </a:extLst>
          </p:cNvPr>
          <p:cNvSpPr/>
          <p:nvPr userDrawn="1"/>
        </p:nvSpPr>
        <p:spPr>
          <a:xfrm>
            <a:off x="5627022" y="0"/>
            <a:ext cx="6972967" cy="2149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10" name="Ορθογώνιο 1">
            <a:extLst>
              <a:ext uri="{FF2B5EF4-FFF2-40B4-BE49-F238E27FC236}">
                <a16:creationId xmlns:a16="http://schemas.microsoft.com/office/drawing/2014/main" id="{16587CED-E1F5-4277-8C24-DCD48A4874FB}"/>
              </a:ext>
            </a:extLst>
          </p:cNvPr>
          <p:cNvSpPr/>
          <p:nvPr userDrawn="1"/>
        </p:nvSpPr>
        <p:spPr>
          <a:xfrm>
            <a:off x="1" y="12104057"/>
            <a:ext cx="12599988" cy="49593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1CB4EBD5-C8E8-42C8-A791-AECBECB918EA}"/>
              </a:ext>
            </a:extLst>
          </p:cNvPr>
          <p:cNvSpPr/>
          <p:nvPr userDrawn="1"/>
        </p:nvSpPr>
        <p:spPr>
          <a:xfrm>
            <a:off x="3" y="10431142"/>
            <a:ext cx="10706680" cy="12202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12" name="Ορθογώνιο 1">
            <a:extLst>
              <a:ext uri="{FF2B5EF4-FFF2-40B4-BE49-F238E27FC236}">
                <a16:creationId xmlns:a16="http://schemas.microsoft.com/office/drawing/2014/main" id="{45FB0300-2C26-46B5-A513-7261904253FB}"/>
              </a:ext>
            </a:extLst>
          </p:cNvPr>
          <p:cNvSpPr/>
          <p:nvPr userDrawn="1"/>
        </p:nvSpPr>
        <p:spPr>
          <a:xfrm>
            <a:off x="11434892" y="10431142"/>
            <a:ext cx="305061" cy="12202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13" name="Ορθογώνιο 1">
            <a:extLst>
              <a:ext uri="{FF2B5EF4-FFF2-40B4-BE49-F238E27FC236}">
                <a16:creationId xmlns:a16="http://schemas.microsoft.com/office/drawing/2014/main" id="{92397E61-346C-40C2-925D-986BAB0B9EAB}"/>
              </a:ext>
            </a:extLst>
          </p:cNvPr>
          <p:cNvSpPr/>
          <p:nvPr userDrawn="1"/>
        </p:nvSpPr>
        <p:spPr>
          <a:xfrm>
            <a:off x="5625076" y="2132981"/>
            <a:ext cx="6972967" cy="153559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14" name="Ορθογώνιο 1">
            <a:extLst>
              <a:ext uri="{FF2B5EF4-FFF2-40B4-BE49-F238E27FC236}">
                <a16:creationId xmlns:a16="http://schemas.microsoft.com/office/drawing/2014/main" id="{F1B1A12B-86DD-46E2-8E61-7943D3CD865E}"/>
              </a:ext>
            </a:extLst>
          </p:cNvPr>
          <p:cNvSpPr/>
          <p:nvPr userDrawn="1"/>
        </p:nvSpPr>
        <p:spPr>
          <a:xfrm>
            <a:off x="3" y="2140781"/>
            <a:ext cx="391682" cy="14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ECF2D45-5F07-4647-8EFB-0F06D411D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33" y="622116"/>
            <a:ext cx="4880985" cy="112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249" y="670836"/>
            <a:ext cx="10867490" cy="2435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49" y="3354163"/>
            <a:ext cx="10867490" cy="799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249" y="11678325"/>
            <a:ext cx="2834997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C509-D47D-4D3A-9214-79793BA6D67C}" type="datetimeFigureOut">
              <a:rPr lang="el-GR" smtClean="0"/>
              <a:t>20/9/2024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46" y="11678325"/>
            <a:ext cx="4252496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8742" y="11678325"/>
            <a:ext cx="2834997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8E0C-8433-456D-8CF6-B394C1E360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613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6" r:id="rId2"/>
    <p:sldLayoutId id="2147483675" r:id="rId3"/>
    <p:sldLayoutId id="2147483694" r:id="rId4"/>
    <p:sldLayoutId id="2147483672" r:id="rId5"/>
    <p:sldLayoutId id="2147483663" r:id="rId6"/>
  </p:sldLayoutIdLst>
  <p:txStyles>
    <p:titleStyle>
      <a:lvl1pPr algn="l" defTabSz="1260043" rtl="0" eaLnBrk="1" latinLnBrk="0" hangingPunct="1">
        <a:lnSpc>
          <a:spcPct val="90000"/>
        </a:lnSpc>
        <a:spcBef>
          <a:spcPct val="0"/>
        </a:spcBef>
        <a:buNone/>
        <a:defRPr sz="60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011" indent="-315011" algn="l" defTabSz="1260043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858" kern="1200">
          <a:solidFill>
            <a:schemeClr val="tx1"/>
          </a:solidFill>
          <a:latin typeface="+mn-lt"/>
          <a:ea typeface="+mn-ea"/>
          <a:cs typeface="+mn-cs"/>
        </a:defRPr>
      </a:lvl1pPr>
      <a:lvl2pPr marL="945032" indent="-315011" algn="l" defTabSz="1260043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2pPr>
      <a:lvl3pPr marL="1575054" indent="-315011" algn="l" defTabSz="1260043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756" kern="1200">
          <a:solidFill>
            <a:schemeClr val="tx1"/>
          </a:solidFill>
          <a:latin typeface="+mn-lt"/>
          <a:ea typeface="+mn-ea"/>
          <a:cs typeface="+mn-cs"/>
        </a:defRPr>
      </a:lvl3pPr>
      <a:lvl4pPr marL="2205076" indent="-315011" algn="l" defTabSz="1260043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4pPr>
      <a:lvl5pPr marL="2835097" indent="-315011" algn="l" defTabSz="1260043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5pPr>
      <a:lvl6pPr marL="3465119" indent="-315011" algn="l" defTabSz="1260043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6pPr>
      <a:lvl7pPr marL="4095140" indent="-315011" algn="l" defTabSz="1260043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7pPr>
      <a:lvl8pPr marL="4725162" indent="-315011" algn="l" defTabSz="1260043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8pPr>
      <a:lvl9pPr marL="5355184" indent="-315011" algn="l" defTabSz="1260043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30022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2pPr>
      <a:lvl3pPr marL="1260043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3pPr>
      <a:lvl4pPr marL="1890065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4pPr>
      <a:lvl5pPr marL="2520086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5pPr>
      <a:lvl6pPr marL="3150108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6pPr>
      <a:lvl7pPr marL="3780130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7pPr>
      <a:lvl8pPr marL="4410151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8pPr>
      <a:lvl9pPr marL="5040173" algn="l" defTabSz="1260043" rtl="0" eaLnBrk="1" latinLnBrk="0" hangingPunct="1">
        <a:defRPr sz="2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BC6E1B1-E3EE-2DBD-76C1-BFF21C531DE1}"/>
              </a:ext>
            </a:extLst>
          </p:cNvPr>
          <p:cNvSpPr/>
          <p:nvPr/>
        </p:nvSpPr>
        <p:spPr>
          <a:xfrm>
            <a:off x="1" y="0"/>
            <a:ext cx="12599988" cy="2149169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3" name="Ορθογώνιο 1">
            <a:extLst>
              <a:ext uri="{FF2B5EF4-FFF2-40B4-BE49-F238E27FC236}">
                <a16:creationId xmlns:a16="http://schemas.microsoft.com/office/drawing/2014/main" id="{B7279180-AE3F-8D75-DBA0-BA074481282E}"/>
              </a:ext>
            </a:extLst>
          </p:cNvPr>
          <p:cNvSpPr/>
          <p:nvPr/>
        </p:nvSpPr>
        <p:spPr>
          <a:xfrm>
            <a:off x="1" y="12104057"/>
            <a:ext cx="12599988" cy="49593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2314AE0-B327-7044-1562-16609CAC6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896" y="335384"/>
            <a:ext cx="5858197" cy="1398180"/>
          </a:xfrm>
          <a:prstGeom prst="rect">
            <a:avLst/>
          </a:prstGeom>
        </p:spPr>
      </p:pic>
      <p:sp>
        <p:nvSpPr>
          <p:cNvPr id="5" name="Ελεύθερη σχεδίαση: Σχήμα 4">
            <a:extLst>
              <a:ext uri="{FF2B5EF4-FFF2-40B4-BE49-F238E27FC236}">
                <a16:creationId xmlns:a16="http://schemas.microsoft.com/office/drawing/2014/main" id="{EFE3E28D-592D-6AEF-5AD7-63B7E629CC82}"/>
              </a:ext>
            </a:extLst>
          </p:cNvPr>
          <p:cNvSpPr/>
          <p:nvPr/>
        </p:nvSpPr>
        <p:spPr>
          <a:xfrm>
            <a:off x="0" y="10431138"/>
            <a:ext cx="10706685" cy="1220249"/>
          </a:xfrm>
          <a:custGeom>
            <a:avLst/>
            <a:gdLst>
              <a:gd name="connsiteX0" fmla="*/ 0 w 4044178"/>
              <a:gd name="connsiteY0" fmla="*/ 0 h 460918"/>
              <a:gd name="connsiteX1" fmla="*/ 230460 w 4044178"/>
              <a:gd name="connsiteY1" fmla="*/ 0 h 460918"/>
              <a:gd name="connsiteX2" fmla="*/ 282498 w 4044178"/>
              <a:gd name="connsiteY2" fmla="*/ 0 h 460918"/>
              <a:gd name="connsiteX3" fmla="*/ 3813719 w 4044178"/>
              <a:gd name="connsiteY3" fmla="*/ 0 h 460918"/>
              <a:gd name="connsiteX4" fmla="*/ 4044178 w 4044178"/>
              <a:gd name="connsiteY4" fmla="*/ 230459 h 460918"/>
              <a:gd name="connsiteX5" fmla="*/ 4044177 w 4044178"/>
              <a:gd name="connsiteY5" fmla="*/ 230459 h 460918"/>
              <a:gd name="connsiteX6" fmla="*/ 3813718 w 4044178"/>
              <a:gd name="connsiteY6" fmla="*/ 460918 h 460918"/>
              <a:gd name="connsiteX7" fmla="*/ 230460 w 4044178"/>
              <a:gd name="connsiteY7" fmla="*/ 460917 h 460918"/>
              <a:gd name="connsiteX8" fmla="*/ 0 w 4044178"/>
              <a:gd name="connsiteY8" fmla="*/ 460917 h 4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178" h="460918">
                <a:moveTo>
                  <a:pt x="0" y="0"/>
                </a:moveTo>
                <a:lnTo>
                  <a:pt x="230460" y="0"/>
                </a:lnTo>
                <a:lnTo>
                  <a:pt x="282498" y="0"/>
                </a:lnTo>
                <a:lnTo>
                  <a:pt x="3813719" y="0"/>
                </a:lnTo>
                <a:cubicBezTo>
                  <a:pt x="3940998" y="0"/>
                  <a:pt x="4044178" y="103180"/>
                  <a:pt x="4044178" y="230459"/>
                </a:cubicBezTo>
                <a:lnTo>
                  <a:pt x="4044177" y="230459"/>
                </a:lnTo>
                <a:cubicBezTo>
                  <a:pt x="4044177" y="357738"/>
                  <a:pt x="3940997" y="460918"/>
                  <a:pt x="3813718" y="460918"/>
                </a:cubicBezTo>
                <a:lnTo>
                  <a:pt x="230460" y="460917"/>
                </a:lnTo>
                <a:lnTo>
                  <a:pt x="0" y="46091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sp>
        <p:nvSpPr>
          <p:cNvPr id="6" name="Ελεύθερη σχεδίαση: Σχήμα 5">
            <a:extLst>
              <a:ext uri="{FF2B5EF4-FFF2-40B4-BE49-F238E27FC236}">
                <a16:creationId xmlns:a16="http://schemas.microsoft.com/office/drawing/2014/main" id="{3A93DFA0-1371-8C37-6D76-D3D2D7967BAB}"/>
              </a:ext>
            </a:extLst>
          </p:cNvPr>
          <p:cNvSpPr/>
          <p:nvPr/>
        </p:nvSpPr>
        <p:spPr>
          <a:xfrm>
            <a:off x="693428" y="2152651"/>
            <a:ext cx="6042976" cy="2185327"/>
          </a:xfrm>
          <a:custGeom>
            <a:avLst/>
            <a:gdLst>
              <a:gd name="connsiteX0" fmla="*/ 0 w 6042976"/>
              <a:gd name="connsiteY0" fmla="*/ 0 h 2185327"/>
              <a:gd name="connsiteX1" fmla="*/ 410152 w 6042976"/>
              <a:gd name="connsiteY1" fmla="*/ 0 h 2185327"/>
              <a:gd name="connsiteX2" fmla="*/ 480193 w 6042976"/>
              <a:gd name="connsiteY2" fmla="*/ 191365 h 2185327"/>
              <a:gd name="connsiteX3" fmla="*/ 3016180 w 6042976"/>
              <a:gd name="connsiteY3" fmla="*/ 1872332 h 2185327"/>
              <a:gd name="connsiteX4" fmla="*/ 5552166 w 6042976"/>
              <a:gd name="connsiteY4" fmla="*/ 191365 h 2185327"/>
              <a:gd name="connsiteX5" fmla="*/ 5622206 w 6042976"/>
              <a:gd name="connsiteY5" fmla="*/ 0 h 2185327"/>
              <a:gd name="connsiteX6" fmla="*/ 6042976 w 6042976"/>
              <a:gd name="connsiteY6" fmla="*/ 0 h 2185327"/>
              <a:gd name="connsiteX7" fmla="*/ 5954761 w 6042976"/>
              <a:gd name="connsiteY7" fmla="*/ 241024 h 2185327"/>
              <a:gd name="connsiteX8" fmla="*/ 3021488 w 6042976"/>
              <a:gd name="connsiteY8" fmla="*/ 2185327 h 2185327"/>
              <a:gd name="connsiteX9" fmla="*/ 88216 w 6042976"/>
              <a:gd name="connsiteY9" fmla="*/ 241024 h 218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2976" h="2185327">
                <a:moveTo>
                  <a:pt x="0" y="0"/>
                </a:moveTo>
                <a:lnTo>
                  <a:pt x="410152" y="0"/>
                </a:lnTo>
                <a:lnTo>
                  <a:pt x="480193" y="191365"/>
                </a:lnTo>
                <a:cubicBezTo>
                  <a:pt x="898011" y="1179199"/>
                  <a:pt x="1876151" y="1872332"/>
                  <a:pt x="3016180" y="1872332"/>
                </a:cubicBezTo>
                <a:cubicBezTo>
                  <a:pt x="4156209" y="1872332"/>
                  <a:pt x="5134349" y="1179199"/>
                  <a:pt x="5552166" y="191365"/>
                </a:cubicBezTo>
                <a:lnTo>
                  <a:pt x="5622206" y="0"/>
                </a:lnTo>
                <a:lnTo>
                  <a:pt x="6042976" y="0"/>
                </a:lnTo>
                <a:lnTo>
                  <a:pt x="5954761" y="241024"/>
                </a:lnTo>
                <a:cubicBezTo>
                  <a:pt x="5471488" y="1383609"/>
                  <a:pt x="4340114" y="2185327"/>
                  <a:pt x="3021488" y="2185327"/>
                </a:cubicBezTo>
                <a:cubicBezTo>
                  <a:pt x="1702863" y="2185327"/>
                  <a:pt x="571489" y="1383609"/>
                  <a:pt x="88216" y="241024"/>
                </a:cubicBezTo>
                <a:close/>
              </a:path>
            </a:pathLst>
          </a:custGeom>
          <a:gradFill>
            <a:gsLst>
              <a:gs pos="0">
                <a:srgbClr val="537A5C"/>
              </a:gs>
              <a:gs pos="51000">
                <a:srgbClr val="50A671"/>
              </a:gs>
              <a:gs pos="100000">
                <a:srgbClr val="66C574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Ελεύθερη σχεδίαση: Σχήμα 6">
            <a:extLst>
              <a:ext uri="{FF2B5EF4-FFF2-40B4-BE49-F238E27FC236}">
                <a16:creationId xmlns:a16="http://schemas.microsoft.com/office/drawing/2014/main" id="{9E227CE3-812C-56BF-3999-0B37049C3524}"/>
              </a:ext>
            </a:extLst>
          </p:cNvPr>
          <p:cNvSpPr/>
          <p:nvPr/>
        </p:nvSpPr>
        <p:spPr>
          <a:xfrm>
            <a:off x="9467850" y="2152649"/>
            <a:ext cx="3132138" cy="3481260"/>
          </a:xfrm>
          <a:custGeom>
            <a:avLst/>
            <a:gdLst>
              <a:gd name="connsiteX0" fmla="*/ 0 w 3898058"/>
              <a:gd name="connsiteY0" fmla="*/ 0 h 4332552"/>
              <a:gd name="connsiteX1" fmla="*/ 794391 w 3898058"/>
              <a:gd name="connsiteY1" fmla="*/ 0 h 4332552"/>
              <a:gd name="connsiteX2" fmla="*/ 3898058 w 3898058"/>
              <a:gd name="connsiteY2" fmla="*/ 3449614 h 4332552"/>
              <a:gd name="connsiteX3" fmla="*/ 3898058 w 3898058"/>
              <a:gd name="connsiteY3" fmla="*/ 4332552 h 4332552"/>
              <a:gd name="connsiteX4" fmla="*/ 0 w 3898058"/>
              <a:gd name="connsiteY4" fmla="*/ 0 h 433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058" h="4332552">
                <a:moveTo>
                  <a:pt x="0" y="0"/>
                </a:moveTo>
                <a:lnTo>
                  <a:pt x="794391" y="0"/>
                </a:lnTo>
                <a:lnTo>
                  <a:pt x="3898058" y="3449614"/>
                </a:lnTo>
                <a:lnTo>
                  <a:pt x="3898058" y="4332552"/>
                </a:lnTo>
                <a:lnTo>
                  <a:pt x="0" y="0"/>
                </a:lnTo>
                <a:close/>
              </a:path>
            </a:pathLst>
          </a:custGeom>
          <a:solidFill>
            <a:srgbClr val="DAD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8" name="Ορθογώνιο τρίγωνο 7">
            <a:extLst>
              <a:ext uri="{FF2B5EF4-FFF2-40B4-BE49-F238E27FC236}">
                <a16:creationId xmlns:a16="http://schemas.microsoft.com/office/drawing/2014/main" id="{39C8C439-2ED7-FBFA-17A1-FFE1E9F20F6C}"/>
              </a:ext>
            </a:extLst>
          </p:cNvPr>
          <p:cNvSpPr/>
          <p:nvPr/>
        </p:nvSpPr>
        <p:spPr>
          <a:xfrm flipH="1" flipV="1">
            <a:off x="9991354" y="2152650"/>
            <a:ext cx="2608633" cy="2708198"/>
          </a:xfrm>
          <a:prstGeom prst="rtTriangle">
            <a:avLst/>
          </a:prstGeom>
          <a:solidFill>
            <a:srgbClr val="4E6A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Ελεύθερη σχεδίαση: Σχήμα 8">
            <a:extLst>
              <a:ext uri="{FF2B5EF4-FFF2-40B4-BE49-F238E27FC236}">
                <a16:creationId xmlns:a16="http://schemas.microsoft.com/office/drawing/2014/main" id="{AD551942-FCC8-4A90-DB55-B9B83AA9CDDA}"/>
              </a:ext>
            </a:extLst>
          </p:cNvPr>
          <p:cNvSpPr/>
          <p:nvPr/>
        </p:nvSpPr>
        <p:spPr>
          <a:xfrm>
            <a:off x="9574282" y="2152651"/>
            <a:ext cx="3025706" cy="3362964"/>
          </a:xfrm>
          <a:custGeom>
            <a:avLst/>
            <a:gdLst>
              <a:gd name="connsiteX0" fmla="*/ 0 w 3898058"/>
              <a:gd name="connsiteY0" fmla="*/ 0 h 4332552"/>
              <a:gd name="connsiteX1" fmla="*/ 794391 w 3898058"/>
              <a:gd name="connsiteY1" fmla="*/ 0 h 4332552"/>
              <a:gd name="connsiteX2" fmla="*/ 3898058 w 3898058"/>
              <a:gd name="connsiteY2" fmla="*/ 3449614 h 4332552"/>
              <a:gd name="connsiteX3" fmla="*/ 3898058 w 3898058"/>
              <a:gd name="connsiteY3" fmla="*/ 4332552 h 4332552"/>
              <a:gd name="connsiteX4" fmla="*/ 0 w 3898058"/>
              <a:gd name="connsiteY4" fmla="*/ 0 h 433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058" h="4332552">
                <a:moveTo>
                  <a:pt x="0" y="0"/>
                </a:moveTo>
                <a:lnTo>
                  <a:pt x="794391" y="0"/>
                </a:lnTo>
                <a:lnTo>
                  <a:pt x="3898058" y="3449614"/>
                </a:lnTo>
                <a:lnTo>
                  <a:pt x="3898058" y="4332552"/>
                </a:lnTo>
                <a:lnTo>
                  <a:pt x="0" y="0"/>
                </a:lnTo>
                <a:close/>
              </a:path>
            </a:pathLst>
          </a:custGeom>
          <a:solidFill>
            <a:srgbClr val="75C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E78253-9EE6-6A47-F579-52A4EAB6F849}"/>
              </a:ext>
            </a:extLst>
          </p:cNvPr>
          <p:cNvSpPr txBox="1"/>
          <p:nvPr/>
        </p:nvSpPr>
        <p:spPr>
          <a:xfrm>
            <a:off x="952874" y="10664961"/>
            <a:ext cx="9065169" cy="662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Engagement Agenda is out!</a:t>
            </a:r>
            <a:endParaRPr lang="el-GR" sz="3706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6A02352-F21F-4414-42A2-CC7EAA0E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816" y="2029887"/>
            <a:ext cx="10074551" cy="8540209"/>
          </a:xfrm>
          <a:prstGeom prst="rect">
            <a:avLst/>
          </a:prstGeom>
          <a:effectLst>
            <a:outerShdw blurRad="279400" dist="114300" dir="2700000" algn="tl" rotWithShape="0">
              <a:prstClr val="black">
                <a:alpha val="21000"/>
              </a:prstClr>
            </a:outerShdw>
          </a:effectLst>
        </p:spPr>
      </p:pic>
      <p:sp>
        <p:nvSpPr>
          <p:cNvPr id="12" name="Ορθογώνιο τρίγωνο 11">
            <a:extLst>
              <a:ext uri="{FF2B5EF4-FFF2-40B4-BE49-F238E27FC236}">
                <a16:creationId xmlns:a16="http://schemas.microsoft.com/office/drawing/2014/main" id="{12ECB607-0067-B331-785C-C976E55D7C45}"/>
              </a:ext>
            </a:extLst>
          </p:cNvPr>
          <p:cNvSpPr/>
          <p:nvPr/>
        </p:nvSpPr>
        <p:spPr>
          <a:xfrm flipH="1">
            <a:off x="11521894" y="11010899"/>
            <a:ext cx="1078093" cy="1077177"/>
          </a:xfrm>
          <a:prstGeom prst="rtTriangle">
            <a:avLst/>
          </a:prstGeom>
          <a:solidFill>
            <a:srgbClr val="75C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442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Ελεύθερη σχεδίαση: Σχήμα 2">
            <a:extLst>
              <a:ext uri="{FF2B5EF4-FFF2-40B4-BE49-F238E27FC236}">
                <a16:creationId xmlns:a16="http://schemas.microsoft.com/office/drawing/2014/main" id="{ABEC5328-CC3A-1B2A-C90C-D036EE766A61}"/>
              </a:ext>
            </a:extLst>
          </p:cNvPr>
          <p:cNvSpPr/>
          <p:nvPr/>
        </p:nvSpPr>
        <p:spPr>
          <a:xfrm>
            <a:off x="-2105060" y="1952156"/>
            <a:ext cx="8405054" cy="957930"/>
          </a:xfrm>
          <a:custGeom>
            <a:avLst/>
            <a:gdLst>
              <a:gd name="connsiteX0" fmla="*/ 0 w 4044178"/>
              <a:gd name="connsiteY0" fmla="*/ 0 h 460918"/>
              <a:gd name="connsiteX1" fmla="*/ 230460 w 4044178"/>
              <a:gd name="connsiteY1" fmla="*/ 0 h 460918"/>
              <a:gd name="connsiteX2" fmla="*/ 282498 w 4044178"/>
              <a:gd name="connsiteY2" fmla="*/ 0 h 460918"/>
              <a:gd name="connsiteX3" fmla="*/ 3813719 w 4044178"/>
              <a:gd name="connsiteY3" fmla="*/ 0 h 460918"/>
              <a:gd name="connsiteX4" fmla="*/ 4044178 w 4044178"/>
              <a:gd name="connsiteY4" fmla="*/ 230459 h 460918"/>
              <a:gd name="connsiteX5" fmla="*/ 4044177 w 4044178"/>
              <a:gd name="connsiteY5" fmla="*/ 230459 h 460918"/>
              <a:gd name="connsiteX6" fmla="*/ 3813718 w 4044178"/>
              <a:gd name="connsiteY6" fmla="*/ 460918 h 460918"/>
              <a:gd name="connsiteX7" fmla="*/ 230460 w 4044178"/>
              <a:gd name="connsiteY7" fmla="*/ 460917 h 460918"/>
              <a:gd name="connsiteX8" fmla="*/ 0 w 4044178"/>
              <a:gd name="connsiteY8" fmla="*/ 460917 h 4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178" h="460918">
                <a:moveTo>
                  <a:pt x="0" y="0"/>
                </a:moveTo>
                <a:lnTo>
                  <a:pt x="230460" y="0"/>
                </a:lnTo>
                <a:lnTo>
                  <a:pt x="282498" y="0"/>
                </a:lnTo>
                <a:lnTo>
                  <a:pt x="3813719" y="0"/>
                </a:lnTo>
                <a:cubicBezTo>
                  <a:pt x="3940998" y="0"/>
                  <a:pt x="4044178" y="103180"/>
                  <a:pt x="4044178" y="230459"/>
                </a:cubicBezTo>
                <a:lnTo>
                  <a:pt x="4044177" y="230459"/>
                </a:lnTo>
                <a:cubicBezTo>
                  <a:pt x="4044177" y="357738"/>
                  <a:pt x="3940997" y="460918"/>
                  <a:pt x="3813718" y="460918"/>
                </a:cubicBezTo>
                <a:lnTo>
                  <a:pt x="230460" y="460917"/>
                </a:lnTo>
                <a:lnTo>
                  <a:pt x="0" y="46091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B02008-3E18-4D07-8ECA-4E2F0F1C57E5}"/>
              </a:ext>
            </a:extLst>
          </p:cNvPr>
          <p:cNvSpPr txBox="1"/>
          <p:nvPr/>
        </p:nvSpPr>
        <p:spPr>
          <a:xfrm>
            <a:off x="502779" y="2107955"/>
            <a:ext cx="734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ANALYST</a:t>
            </a:r>
            <a:endParaRPr lang="el-G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E207AD-4E9F-C4D2-21DE-23DA416F0B83}"/>
              </a:ext>
            </a:extLst>
          </p:cNvPr>
          <p:cNvSpPr txBox="1"/>
          <p:nvPr/>
        </p:nvSpPr>
        <p:spPr>
          <a:xfrm>
            <a:off x="522060" y="7010661"/>
            <a:ext cx="1155586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ANALYST seeks to advance the shift to a safer and more sustainable industrial value chain by promoting knowledge of the safe and sustainable by design (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SSbD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framework and enhancing understanding of sustainability trade-offs for inherently safe and sustainable chemicals, materials, and products.</a:t>
            </a:r>
            <a:endParaRPr lang="el-GR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l-GR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ANALYST project will co-host with PROPLANET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Social Engagement Streaming Event</a:t>
            </a:r>
          </a:p>
          <a:p>
            <a:pPr algn="ctr"/>
            <a:endParaRPr lang="en-US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l-GR" sz="2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2024</a:t>
            </a:r>
            <a:r>
              <a:rPr lang="el-GR" sz="2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online, 11:00 – 1</a:t>
            </a:r>
            <a:r>
              <a:rPr lang="el-GR" sz="2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:00 CEST</a:t>
            </a:r>
            <a:endParaRPr lang="el-GR" sz="28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EEE7C5EA-AB29-CED1-1F44-931334432CD5}"/>
              </a:ext>
            </a:extLst>
          </p:cNvPr>
          <p:cNvGrpSpPr/>
          <p:nvPr/>
        </p:nvGrpSpPr>
        <p:grpSpPr>
          <a:xfrm>
            <a:off x="559930" y="11722626"/>
            <a:ext cx="3783469" cy="499031"/>
            <a:chOff x="807581" y="11398776"/>
            <a:chExt cx="3783469" cy="499031"/>
          </a:xfrm>
        </p:grpSpPr>
        <p:pic>
          <p:nvPicPr>
            <p:cNvPr id="5" name="Γραφικό 4">
              <a:extLst>
                <a:ext uri="{FF2B5EF4-FFF2-40B4-BE49-F238E27FC236}">
                  <a16:creationId xmlns:a16="http://schemas.microsoft.com/office/drawing/2014/main" id="{9DA48FFF-7673-D5F8-DD0C-72C616555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7581" y="11398776"/>
              <a:ext cx="499031" cy="4990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1757EA-2B70-CA1A-26FE-6C06688EDA3C}"/>
                </a:ext>
              </a:extLst>
            </p:cNvPr>
            <p:cNvSpPr txBox="1"/>
            <p:nvPr/>
          </p:nvSpPr>
          <p:spPr>
            <a:xfrm>
              <a:off x="1535213" y="11448235"/>
              <a:ext cx="30558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www.analyst-project.eu</a:t>
              </a:r>
              <a:endParaRPr lang="el-GR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Οβάλ 11">
            <a:extLst>
              <a:ext uri="{FF2B5EF4-FFF2-40B4-BE49-F238E27FC236}">
                <a16:creationId xmlns:a16="http://schemas.microsoft.com/office/drawing/2014/main" id="{443DAFBA-5B4F-926B-97AD-0874B132F113}"/>
              </a:ext>
            </a:extLst>
          </p:cNvPr>
          <p:cNvSpPr/>
          <p:nvPr/>
        </p:nvSpPr>
        <p:spPr>
          <a:xfrm>
            <a:off x="7372350" y="213120"/>
            <a:ext cx="5059540" cy="5059540"/>
          </a:xfrm>
          <a:prstGeom prst="ellipse">
            <a:avLst/>
          </a:prstGeom>
          <a:blipFill>
            <a:blip r:embed="rId5"/>
            <a:stretch>
              <a:fillRect l="-3078" t="-480" r="-34236" b="-952"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Διάγραμμα ροής: Γραμμή σύνδεσης 12">
            <a:extLst>
              <a:ext uri="{FF2B5EF4-FFF2-40B4-BE49-F238E27FC236}">
                <a16:creationId xmlns:a16="http://schemas.microsoft.com/office/drawing/2014/main" id="{11B4922F-89FD-FDC6-E09C-C8FC5B697664}"/>
              </a:ext>
            </a:extLst>
          </p:cNvPr>
          <p:cNvSpPr/>
          <p:nvPr/>
        </p:nvSpPr>
        <p:spPr>
          <a:xfrm>
            <a:off x="6331557" y="3149631"/>
            <a:ext cx="2885971" cy="2885971"/>
          </a:xfrm>
          <a:prstGeom prst="flowChartConnector">
            <a:avLst/>
          </a:prstGeom>
          <a:blipFill>
            <a:blip r:embed="rId6"/>
            <a:stretch>
              <a:fillRect l="-46351" t="-12221" r="-42137" b="-5307"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C1CD14E8-400B-DD32-11AF-A36D3D204F33}"/>
              </a:ext>
            </a:extLst>
          </p:cNvPr>
          <p:cNvSpPr/>
          <p:nvPr/>
        </p:nvSpPr>
        <p:spPr>
          <a:xfrm>
            <a:off x="502780" y="3224884"/>
            <a:ext cx="5729379" cy="30299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4A603F-CE4A-48D4-B715-849434D48592}"/>
              </a:ext>
            </a:extLst>
          </p:cNvPr>
          <p:cNvSpPr txBox="1"/>
          <p:nvPr/>
        </p:nvSpPr>
        <p:spPr>
          <a:xfrm>
            <a:off x="651252" y="5090838"/>
            <a:ext cx="4473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number: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101138548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 2024 – 30</a:t>
            </a:r>
            <a:r>
              <a:rPr lang="en-US" sz="2000" b="1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 2027</a:t>
            </a:r>
            <a:endParaRPr lang="el-GR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EF5E6-9482-13D2-4632-40048F8F6680}"/>
              </a:ext>
            </a:extLst>
          </p:cNvPr>
          <p:cNvSpPr txBox="1"/>
          <p:nvPr/>
        </p:nvSpPr>
        <p:spPr>
          <a:xfrm>
            <a:off x="651251" y="3387635"/>
            <a:ext cx="5580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name: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Strengthening the Integrated Approach of Holistic Impact Assessments for Safe and Sustainable by Design Plastic Value Chain</a:t>
            </a:r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3AC7E176-F94E-9B4A-4B5B-F821B2D44064}"/>
              </a:ext>
            </a:extLst>
          </p:cNvPr>
          <p:cNvCxnSpPr>
            <a:cxnSpLocks/>
          </p:cNvCxnSpPr>
          <p:nvPr/>
        </p:nvCxnSpPr>
        <p:spPr>
          <a:xfrm>
            <a:off x="4857750" y="11982450"/>
            <a:ext cx="7742238" cy="0"/>
          </a:xfrm>
          <a:prstGeom prst="line">
            <a:avLst/>
          </a:prstGeom>
          <a:ln w="635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3DAC4CA7-FA8A-EE37-6389-59A1CEBB47B8}"/>
              </a:ext>
            </a:extLst>
          </p:cNvPr>
          <p:cNvSpPr/>
          <p:nvPr/>
        </p:nvSpPr>
        <p:spPr>
          <a:xfrm rot="16200000">
            <a:off x="-1974344" y="9055607"/>
            <a:ext cx="4101091" cy="1523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4F2F6E4A-E928-7350-9636-DF12FEDAA3F2}"/>
              </a:ext>
            </a:extLst>
          </p:cNvPr>
          <p:cNvSpPr/>
          <p:nvPr/>
        </p:nvSpPr>
        <p:spPr>
          <a:xfrm rot="16200000">
            <a:off x="10492293" y="9055608"/>
            <a:ext cx="410109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pic>
        <p:nvPicPr>
          <p:cNvPr id="27" name="Εικόνα 26" descr="Εικόνα που περιέχει γραφικά, στιγμιότυπο οθόνης, γραφιστική, πολυχρω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4F5B637B-D397-AE11-D913-D91FF33B2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535" y="5581364"/>
            <a:ext cx="2739023" cy="7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3DAC4CA7-FA8A-EE37-6389-59A1CEBB47B8}"/>
              </a:ext>
            </a:extLst>
          </p:cNvPr>
          <p:cNvSpPr/>
          <p:nvPr/>
        </p:nvSpPr>
        <p:spPr>
          <a:xfrm rot="10800000">
            <a:off x="1747520" y="5977517"/>
            <a:ext cx="6634639" cy="16094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2081" tIns="121041" rIns="242081" bIns="1210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 sz="12615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C1CD14E8-400B-DD32-11AF-A36D3D204F33}"/>
              </a:ext>
            </a:extLst>
          </p:cNvPr>
          <p:cNvSpPr/>
          <p:nvPr/>
        </p:nvSpPr>
        <p:spPr>
          <a:xfrm>
            <a:off x="502780" y="2072640"/>
            <a:ext cx="8600580" cy="36646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E207AD-4E9F-C4D2-21DE-23DA416F0B83}"/>
              </a:ext>
            </a:extLst>
          </p:cNvPr>
          <p:cNvSpPr txBox="1"/>
          <p:nvPr/>
        </p:nvSpPr>
        <p:spPr>
          <a:xfrm>
            <a:off x="522059" y="6862695"/>
            <a:ext cx="115558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  <a:endParaRPr lang="el-GR" sz="36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443DAFBA-5B4F-926B-97AD-0874B132F113}"/>
              </a:ext>
            </a:extLst>
          </p:cNvPr>
          <p:cNvSpPr/>
          <p:nvPr/>
        </p:nvSpPr>
        <p:spPr>
          <a:xfrm>
            <a:off x="6606943" y="889165"/>
            <a:ext cx="5580908" cy="5580908"/>
          </a:xfrm>
          <a:prstGeom prst="ellipse">
            <a:avLst/>
          </a:prstGeom>
          <a:blipFill>
            <a:blip r:embed="rId3"/>
            <a:stretch>
              <a:fillRect l="-70178" t="-434" r="-99913" b="-80849"/>
            </a:stretch>
          </a:blip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Ελεύθερη σχεδίαση: Σχήμα 14">
            <a:extLst>
              <a:ext uri="{FF2B5EF4-FFF2-40B4-BE49-F238E27FC236}">
                <a16:creationId xmlns:a16="http://schemas.microsoft.com/office/drawing/2014/main" id="{438C90A9-42A1-C50B-5E61-FEC5429D32E2}"/>
              </a:ext>
            </a:extLst>
          </p:cNvPr>
          <p:cNvSpPr/>
          <p:nvPr/>
        </p:nvSpPr>
        <p:spPr>
          <a:xfrm>
            <a:off x="11487150" y="0"/>
            <a:ext cx="1112838" cy="2225678"/>
          </a:xfrm>
          <a:custGeom>
            <a:avLst/>
            <a:gdLst>
              <a:gd name="connsiteX0" fmla="*/ 881121 w 881121"/>
              <a:gd name="connsiteY0" fmla="*/ 0 h 1762244"/>
              <a:gd name="connsiteX1" fmla="*/ 881121 w 881121"/>
              <a:gd name="connsiteY1" fmla="*/ 1762244 h 1762244"/>
              <a:gd name="connsiteX2" fmla="*/ 791032 w 881121"/>
              <a:gd name="connsiteY2" fmla="*/ 1757695 h 1762244"/>
              <a:gd name="connsiteX3" fmla="*/ 0 w 881121"/>
              <a:gd name="connsiteY3" fmla="*/ 881122 h 1762244"/>
              <a:gd name="connsiteX4" fmla="*/ 791032 w 881121"/>
              <a:gd name="connsiteY4" fmla="*/ 4549 h 1762244"/>
              <a:gd name="connsiteX5" fmla="*/ 881121 w 881121"/>
              <a:gd name="connsiteY5" fmla="*/ 0 h 176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1121" h="1762244">
                <a:moveTo>
                  <a:pt x="881121" y="0"/>
                </a:moveTo>
                <a:lnTo>
                  <a:pt x="881121" y="1762244"/>
                </a:lnTo>
                <a:lnTo>
                  <a:pt x="791032" y="1757695"/>
                </a:lnTo>
                <a:cubicBezTo>
                  <a:pt x="346721" y="1712573"/>
                  <a:pt x="0" y="1337338"/>
                  <a:pt x="0" y="881122"/>
                </a:cubicBezTo>
                <a:cubicBezTo>
                  <a:pt x="0" y="424906"/>
                  <a:pt x="346721" y="49671"/>
                  <a:pt x="791032" y="4549"/>
                </a:cubicBezTo>
                <a:lnTo>
                  <a:pt x="8811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2615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3EF5E6-9482-13D2-4632-40048F8F6680}"/>
              </a:ext>
            </a:extLst>
          </p:cNvPr>
          <p:cNvSpPr txBox="1"/>
          <p:nvPr/>
        </p:nvSpPr>
        <p:spPr>
          <a:xfrm>
            <a:off x="651251" y="2473806"/>
            <a:ext cx="53837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3AC7E176-F94E-9B4A-4B5B-F821B2D44064}"/>
              </a:ext>
            </a:extLst>
          </p:cNvPr>
          <p:cNvCxnSpPr>
            <a:cxnSpLocks/>
          </p:cNvCxnSpPr>
          <p:nvPr/>
        </p:nvCxnSpPr>
        <p:spPr>
          <a:xfrm>
            <a:off x="4803070" y="11710822"/>
            <a:ext cx="7815968" cy="0"/>
          </a:xfrm>
          <a:prstGeom prst="line">
            <a:avLst/>
          </a:prstGeom>
          <a:ln w="635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Εικόνα 26" descr="Εικόνα που περιέχει γραφικά, στιγμιότυπο οθόνης, γραφιστική, πολυχρω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4F5B637B-D397-AE11-D913-D91FF33B2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51" y="11319533"/>
            <a:ext cx="2739023" cy="782578"/>
          </a:xfrm>
          <a:prstGeom prst="rect">
            <a:avLst/>
          </a:prstGeom>
        </p:spPr>
      </p:pic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F79DDFAF-E90F-A8DA-C484-011E0B68FFD8}"/>
              </a:ext>
            </a:extLst>
          </p:cNvPr>
          <p:cNvGrpSpPr/>
          <p:nvPr/>
        </p:nvGrpSpPr>
        <p:grpSpPr>
          <a:xfrm flipH="1" flipV="1">
            <a:off x="0" y="11252366"/>
            <a:ext cx="1311105" cy="1347622"/>
            <a:chOff x="9284676" y="8596991"/>
            <a:chExt cx="2365744" cy="2431634"/>
          </a:xfrm>
        </p:grpSpPr>
        <p:sp>
          <p:nvSpPr>
            <p:cNvPr id="8" name="Ελεύθερη σχεδίαση: Σχήμα 7">
              <a:extLst>
                <a:ext uri="{FF2B5EF4-FFF2-40B4-BE49-F238E27FC236}">
                  <a16:creationId xmlns:a16="http://schemas.microsoft.com/office/drawing/2014/main" id="{833C1127-0590-AD18-CE40-37B7E8726D2C}"/>
                </a:ext>
              </a:extLst>
            </p:cNvPr>
            <p:cNvSpPr/>
            <p:nvPr/>
          </p:nvSpPr>
          <p:spPr>
            <a:xfrm rot="10800000" flipH="1">
              <a:off x="10623390" y="8608259"/>
              <a:ext cx="1027030" cy="1050744"/>
            </a:xfrm>
            <a:custGeom>
              <a:avLst/>
              <a:gdLst>
                <a:gd name="connsiteX0" fmla="*/ 1205311 w 1280294"/>
                <a:gd name="connsiteY0" fmla="*/ 0 h 1309857"/>
                <a:gd name="connsiteX1" fmla="*/ 1280293 w 1280294"/>
                <a:gd name="connsiteY1" fmla="*/ 1785 h 1309857"/>
                <a:gd name="connsiteX2" fmla="*/ 1280294 w 1280294"/>
                <a:gd name="connsiteY2" fmla="*/ 230729 h 1309857"/>
                <a:gd name="connsiteX3" fmla="*/ 1215705 w 1280294"/>
                <a:gd name="connsiteY3" fmla="*/ 229192 h 1309857"/>
                <a:gd name="connsiteX4" fmla="*/ 485890 w 1280294"/>
                <a:gd name="connsiteY4" fmla="*/ 578521 h 1309857"/>
                <a:gd name="connsiteX5" fmla="*/ 231251 w 1280294"/>
                <a:gd name="connsiteY5" fmla="*/ 1273988 h 1309857"/>
                <a:gd name="connsiteX6" fmla="*/ 234042 w 1280294"/>
                <a:gd name="connsiteY6" fmla="*/ 1309857 h 1309857"/>
                <a:gd name="connsiteX7" fmla="*/ 2609 w 1280294"/>
                <a:gd name="connsiteY7" fmla="*/ 1309857 h 1309857"/>
                <a:gd name="connsiteX8" fmla="*/ 206 w 1280294"/>
                <a:gd name="connsiteY8" fmla="*/ 1278970 h 1309857"/>
                <a:gd name="connsiteX9" fmla="*/ 311918 w 1280294"/>
                <a:gd name="connsiteY9" fmla="*/ 427625 h 1309857"/>
                <a:gd name="connsiteX10" fmla="*/ 1205311 w 1280294"/>
                <a:gd name="connsiteY10" fmla="*/ 0 h 130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0294" h="1309857">
                  <a:moveTo>
                    <a:pt x="1205311" y="0"/>
                  </a:moveTo>
                  <a:lnTo>
                    <a:pt x="1280293" y="1785"/>
                  </a:lnTo>
                  <a:lnTo>
                    <a:pt x="1280294" y="230729"/>
                  </a:lnTo>
                  <a:lnTo>
                    <a:pt x="1215705" y="229192"/>
                  </a:lnTo>
                  <a:cubicBezTo>
                    <a:pt x="944759" y="240545"/>
                    <a:pt x="678752" y="358485"/>
                    <a:pt x="485890" y="578521"/>
                  </a:cubicBezTo>
                  <a:cubicBezTo>
                    <a:pt x="310562" y="778554"/>
                    <a:pt x="226806" y="1027458"/>
                    <a:pt x="231251" y="1273988"/>
                  </a:cubicBezTo>
                  <a:lnTo>
                    <a:pt x="234042" y="1309857"/>
                  </a:lnTo>
                  <a:lnTo>
                    <a:pt x="2609" y="1309857"/>
                  </a:lnTo>
                  <a:lnTo>
                    <a:pt x="206" y="1278970"/>
                  </a:lnTo>
                  <a:cubicBezTo>
                    <a:pt x="-5235" y="977185"/>
                    <a:pt x="97293" y="672493"/>
                    <a:pt x="311918" y="427625"/>
                  </a:cubicBezTo>
                  <a:cubicBezTo>
                    <a:pt x="548007" y="158271"/>
                    <a:pt x="873636" y="13897"/>
                    <a:pt x="120531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615"/>
            </a:p>
          </p:txBody>
        </p:sp>
        <p:sp>
          <p:nvSpPr>
            <p:cNvPr id="10" name="Ελεύθερη σχεδίαση: Σχήμα 9">
              <a:extLst>
                <a:ext uri="{FF2B5EF4-FFF2-40B4-BE49-F238E27FC236}">
                  <a16:creationId xmlns:a16="http://schemas.microsoft.com/office/drawing/2014/main" id="{2D2A3EC0-5BA3-8498-5449-6A733B8E3C7F}"/>
                </a:ext>
              </a:extLst>
            </p:cNvPr>
            <p:cNvSpPr/>
            <p:nvPr/>
          </p:nvSpPr>
          <p:spPr>
            <a:xfrm flipV="1">
              <a:off x="9284676" y="8608256"/>
              <a:ext cx="2365742" cy="2420369"/>
            </a:xfrm>
            <a:custGeom>
              <a:avLst/>
              <a:gdLst>
                <a:gd name="connsiteX0" fmla="*/ 1205311 w 1280294"/>
                <a:gd name="connsiteY0" fmla="*/ 0 h 1309857"/>
                <a:gd name="connsiteX1" fmla="*/ 1280293 w 1280294"/>
                <a:gd name="connsiteY1" fmla="*/ 1785 h 1309857"/>
                <a:gd name="connsiteX2" fmla="*/ 1280294 w 1280294"/>
                <a:gd name="connsiteY2" fmla="*/ 230729 h 1309857"/>
                <a:gd name="connsiteX3" fmla="*/ 1215705 w 1280294"/>
                <a:gd name="connsiteY3" fmla="*/ 229192 h 1309857"/>
                <a:gd name="connsiteX4" fmla="*/ 485890 w 1280294"/>
                <a:gd name="connsiteY4" fmla="*/ 578521 h 1309857"/>
                <a:gd name="connsiteX5" fmla="*/ 231251 w 1280294"/>
                <a:gd name="connsiteY5" fmla="*/ 1273988 h 1309857"/>
                <a:gd name="connsiteX6" fmla="*/ 234042 w 1280294"/>
                <a:gd name="connsiteY6" fmla="*/ 1309857 h 1309857"/>
                <a:gd name="connsiteX7" fmla="*/ 2609 w 1280294"/>
                <a:gd name="connsiteY7" fmla="*/ 1309857 h 1309857"/>
                <a:gd name="connsiteX8" fmla="*/ 206 w 1280294"/>
                <a:gd name="connsiteY8" fmla="*/ 1278970 h 1309857"/>
                <a:gd name="connsiteX9" fmla="*/ 311918 w 1280294"/>
                <a:gd name="connsiteY9" fmla="*/ 427625 h 1309857"/>
                <a:gd name="connsiteX10" fmla="*/ 1205311 w 1280294"/>
                <a:gd name="connsiteY10" fmla="*/ 0 h 130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0294" h="1309857">
                  <a:moveTo>
                    <a:pt x="1205311" y="0"/>
                  </a:moveTo>
                  <a:lnTo>
                    <a:pt x="1280293" y="1785"/>
                  </a:lnTo>
                  <a:lnTo>
                    <a:pt x="1280294" y="230729"/>
                  </a:lnTo>
                  <a:lnTo>
                    <a:pt x="1215705" y="229192"/>
                  </a:lnTo>
                  <a:cubicBezTo>
                    <a:pt x="944759" y="240545"/>
                    <a:pt x="678752" y="358485"/>
                    <a:pt x="485890" y="578521"/>
                  </a:cubicBezTo>
                  <a:cubicBezTo>
                    <a:pt x="310562" y="778554"/>
                    <a:pt x="226806" y="1027458"/>
                    <a:pt x="231251" y="1273988"/>
                  </a:cubicBezTo>
                  <a:lnTo>
                    <a:pt x="234042" y="1309857"/>
                  </a:lnTo>
                  <a:lnTo>
                    <a:pt x="2609" y="1309857"/>
                  </a:lnTo>
                  <a:lnTo>
                    <a:pt x="206" y="1278970"/>
                  </a:lnTo>
                  <a:cubicBezTo>
                    <a:pt x="-5235" y="977185"/>
                    <a:pt x="97293" y="672493"/>
                    <a:pt x="311918" y="427625"/>
                  </a:cubicBezTo>
                  <a:cubicBezTo>
                    <a:pt x="548007" y="158271"/>
                    <a:pt x="873636" y="13897"/>
                    <a:pt x="1205311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615"/>
            </a:p>
          </p:txBody>
        </p:sp>
        <p:sp>
          <p:nvSpPr>
            <p:cNvPr id="16" name="Ελεύθερη σχεδίαση: Σχήμα 15">
              <a:extLst>
                <a:ext uri="{FF2B5EF4-FFF2-40B4-BE49-F238E27FC236}">
                  <a16:creationId xmlns:a16="http://schemas.microsoft.com/office/drawing/2014/main" id="{635875C2-8BCE-9005-CF2E-9264711C5BFA}"/>
                </a:ext>
              </a:extLst>
            </p:cNvPr>
            <p:cNvSpPr/>
            <p:nvPr/>
          </p:nvSpPr>
          <p:spPr>
            <a:xfrm rot="10800000" flipH="1">
              <a:off x="10251830" y="8596991"/>
              <a:ext cx="1398588" cy="1430881"/>
            </a:xfrm>
            <a:custGeom>
              <a:avLst/>
              <a:gdLst>
                <a:gd name="connsiteX0" fmla="*/ 1205311 w 1280294"/>
                <a:gd name="connsiteY0" fmla="*/ 0 h 1309857"/>
                <a:gd name="connsiteX1" fmla="*/ 1280293 w 1280294"/>
                <a:gd name="connsiteY1" fmla="*/ 1785 h 1309857"/>
                <a:gd name="connsiteX2" fmla="*/ 1280294 w 1280294"/>
                <a:gd name="connsiteY2" fmla="*/ 230729 h 1309857"/>
                <a:gd name="connsiteX3" fmla="*/ 1215705 w 1280294"/>
                <a:gd name="connsiteY3" fmla="*/ 229192 h 1309857"/>
                <a:gd name="connsiteX4" fmla="*/ 485890 w 1280294"/>
                <a:gd name="connsiteY4" fmla="*/ 578521 h 1309857"/>
                <a:gd name="connsiteX5" fmla="*/ 231251 w 1280294"/>
                <a:gd name="connsiteY5" fmla="*/ 1273988 h 1309857"/>
                <a:gd name="connsiteX6" fmla="*/ 234042 w 1280294"/>
                <a:gd name="connsiteY6" fmla="*/ 1309857 h 1309857"/>
                <a:gd name="connsiteX7" fmla="*/ 2609 w 1280294"/>
                <a:gd name="connsiteY7" fmla="*/ 1309857 h 1309857"/>
                <a:gd name="connsiteX8" fmla="*/ 206 w 1280294"/>
                <a:gd name="connsiteY8" fmla="*/ 1278970 h 1309857"/>
                <a:gd name="connsiteX9" fmla="*/ 311918 w 1280294"/>
                <a:gd name="connsiteY9" fmla="*/ 427625 h 1309857"/>
                <a:gd name="connsiteX10" fmla="*/ 1205311 w 1280294"/>
                <a:gd name="connsiteY10" fmla="*/ 0 h 130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0294" h="1309857">
                  <a:moveTo>
                    <a:pt x="1205311" y="0"/>
                  </a:moveTo>
                  <a:lnTo>
                    <a:pt x="1280293" y="1785"/>
                  </a:lnTo>
                  <a:lnTo>
                    <a:pt x="1280294" y="230729"/>
                  </a:lnTo>
                  <a:lnTo>
                    <a:pt x="1215705" y="229192"/>
                  </a:lnTo>
                  <a:cubicBezTo>
                    <a:pt x="944759" y="240545"/>
                    <a:pt x="678752" y="358485"/>
                    <a:pt x="485890" y="578521"/>
                  </a:cubicBezTo>
                  <a:cubicBezTo>
                    <a:pt x="310562" y="778554"/>
                    <a:pt x="226806" y="1027458"/>
                    <a:pt x="231251" y="1273988"/>
                  </a:cubicBezTo>
                  <a:lnTo>
                    <a:pt x="234042" y="1309857"/>
                  </a:lnTo>
                  <a:lnTo>
                    <a:pt x="2609" y="1309857"/>
                  </a:lnTo>
                  <a:lnTo>
                    <a:pt x="206" y="1278970"/>
                  </a:lnTo>
                  <a:cubicBezTo>
                    <a:pt x="-5235" y="977185"/>
                    <a:pt x="97293" y="672493"/>
                    <a:pt x="311918" y="427625"/>
                  </a:cubicBezTo>
                  <a:cubicBezTo>
                    <a:pt x="548007" y="158271"/>
                    <a:pt x="873636" y="13897"/>
                    <a:pt x="1205311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615"/>
            </a:p>
          </p:txBody>
        </p:sp>
      </p:grpSp>
      <p:sp>
        <p:nvSpPr>
          <p:cNvPr id="30" name="Διάγραμμα ροής: Γραμμή σύνδεσης 29">
            <a:extLst>
              <a:ext uri="{FF2B5EF4-FFF2-40B4-BE49-F238E27FC236}">
                <a16:creationId xmlns:a16="http://schemas.microsoft.com/office/drawing/2014/main" id="{A1C767F7-C6EF-AE55-0599-0D80C7563EC3}"/>
              </a:ext>
            </a:extLst>
          </p:cNvPr>
          <p:cNvSpPr/>
          <p:nvPr/>
        </p:nvSpPr>
        <p:spPr>
          <a:xfrm>
            <a:off x="11638145" y="5462441"/>
            <a:ext cx="549706" cy="549706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241272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ProPlanet">
      <a:dk1>
        <a:srgbClr val="000000"/>
      </a:dk1>
      <a:lt1>
        <a:srgbClr val="FFFFFF"/>
      </a:lt1>
      <a:dk2>
        <a:srgbClr val="043531"/>
      </a:dk2>
      <a:lt2>
        <a:srgbClr val="C6C6C5"/>
      </a:lt2>
      <a:accent1>
        <a:srgbClr val="42BAD2"/>
      </a:accent1>
      <a:accent2>
        <a:srgbClr val="DA7AA1"/>
      </a:accent2>
      <a:accent3>
        <a:srgbClr val="65B68C"/>
      </a:accent3>
      <a:accent4>
        <a:srgbClr val="043531"/>
      </a:accent4>
      <a:accent5>
        <a:srgbClr val="676765"/>
      </a:accent5>
      <a:accent6>
        <a:srgbClr val="42BAD2"/>
      </a:accent6>
      <a:hlink>
        <a:srgbClr val="65B68C"/>
      </a:hlink>
      <a:folHlink>
        <a:srgbClr val="DA7AA1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</TotalTime>
  <Words>128</Words>
  <Application>Microsoft Office PowerPoint</Application>
  <PresentationFormat>Προσαρμογή</PresentationFormat>
  <Paragraphs>25</Paragraphs>
  <Slides>3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Crystal Milevard</dc:creator>
  <cp:lastModifiedBy>Dionisia Aliki Maniati</cp:lastModifiedBy>
  <cp:revision>49</cp:revision>
  <dcterms:created xsi:type="dcterms:W3CDTF">2023-01-31T14:52:59Z</dcterms:created>
  <dcterms:modified xsi:type="dcterms:W3CDTF">2024-09-20T12:24:58Z</dcterms:modified>
</cp:coreProperties>
</file>