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214" d="100"/>
          <a:sy n="214" d="100"/>
        </p:scale>
        <p:origin x="18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8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440"/>
            <a:ext cx="9144000" cy="47846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440"/>
            <a:ext cx="9144000" cy="4784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440"/>
            <a:ext cx="9144000" cy="47846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440"/>
            <a:ext cx="9144000" cy="47846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Προβολή στην οθόνη (16:9)</PresentationFormat>
  <Paragraphs>4</Paragraphs>
  <Slides>4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Dionisia Aliki Maniati</cp:lastModifiedBy>
  <cp:revision>2</cp:revision>
  <dcterms:created xsi:type="dcterms:W3CDTF">2026-02-09T10:15:30Z</dcterms:created>
  <dcterms:modified xsi:type="dcterms:W3CDTF">2026-02-09T10:15:46Z</dcterms:modified>
</cp:coreProperties>
</file>