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5605125" cy="8161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0641" y="1335664"/>
            <a:ext cx="11703844" cy="2841355"/>
          </a:xfrm>
        </p:spPr>
        <p:txBody>
          <a:bodyPr anchor="b"/>
          <a:lstStyle>
            <a:lvl1pPr algn="ctr">
              <a:defRPr sz="714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641" y="4286592"/>
            <a:ext cx="11703844" cy="1970434"/>
          </a:xfrm>
        </p:spPr>
        <p:txBody>
          <a:bodyPr/>
          <a:lstStyle>
            <a:lvl1pPr marL="0" indent="0" algn="ctr">
              <a:buNone/>
              <a:defRPr sz="2856"/>
            </a:lvl1pPr>
            <a:lvl2pPr marL="544068" indent="0" algn="ctr">
              <a:buNone/>
              <a:defRPr sz="2380"/>
            </a:lvl2pPr>
            <a:lvl3pPr marL="1088136" indent="0" algn="ctr">
              <a:buNone/>
              <a:defRPr sz="2142"/>
            </a:lvl3pPr>
            <a:lvl4pPr marL="1632204" indent="0" algn="ctr">
              <a:buNone/>
              <a:defRPr sz="1904"/>
            </a:lvl4pPr>
            <a:lvl5pPr marL="2176272" indent="0" algn="ctr">
              <a:buNone/>
              <a:defRPr sz="1904"/>
            </a:lvl5pPr>
            <a:lvl6pPr marL="2720340" indent="0" algn="ctr">
              <a:buNone/>
              <a:defRPr sz="1904"/>
            </a:lvl6pPr>
            <a:lvl7pPr marL="3264408" indent="0" algn="ctr">
              <a:buNone/>
              <a:defRPr sz="1904"/>
            </a:lvl7pPr>
            <a:lvl8pPr marL="3808476" indent="0" algn="ctr">
              <a:buNone/>
              <a:defRPr sz="1904"/>
            </a:lvl8pPr>
            <a:lvl9pPr marL="4352544" indent="0" algn="ctr">
              <a:buNone/>
              <a:defRPr sz="1904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17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02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67418" y="434516"/>
            <a:ext cx="3364855" cy="691635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2852" y="434516"/>
            <a:ext cx="9899501" cy="691635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15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63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25" y="2034668"/>
            <a:ext cx="13459420" cy="3394889"/>
          </a:xfrm>
        </p:spPr>
        <p:txBody>
          <a:bodyPr anchor="b"/>
          <a:lstStyle>
            <a:lvl1pPr>
              <a:defRPr sz="714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725" y="5461674"/>
            <a:ext cx="13459420" cy="1785292"/>
          </a:xfrm>
        </p:spPr>
        <p:txBody>
          <a:bodyPr/>
          <a:lstStyle>
            <a:lvl1pPr marL="0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1pPr>
            <a:lvl2pPr marL="544068" indent="0">
              <a:buNone/>
              <a:defRPr sz="2380">
                <a:solidFill>
                  <a:schemeClr val="tx1">
                    <a:tint val="82000"/>
                  </a:schemeClr>
                </a:solidFill>
              </a:defRPr>
            </a:lvl2pPr>
            <a:lvl3pPr marL="1088136" indent="0">
              <a:buNone/>
              <a:defRPr sz="2142">
                <a:solidFill>
                  <a:schemeClr val="tx1">
                    <a:tint val="82000"/>
                  </a:schemeClr>
                </a:solidFill>
              </a:defRPr>
            </a:lvl3pPr>
            <a:lvl4pPr marL="1632204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4pPr>
            <a:lvl5pPr marL="2176272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5pPr>
            <a:lvl6pPr marL="2720340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6pPr>
            <a:lvl7pPr marL="3264408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7pPr>
            <a:lvl8pPr marL="3808476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8pPr>
            <a:lvl9pPr marL="4352544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190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2852" y="2172578"/>
            <a:ext cx="6632178" cy="517829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0095" y="2172578"/>
            <a:ext cx="6632178" cy="517829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41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85" y="434516"/>
            <a:ext cx="13459420" cy="157748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885" y="2000662"/>
            <a:ext cx="6601699" cy="980493"/>
          </a:xfrm>
        </p:spPr>
        <p:txBody>
          <a:bodyPr anchor="b"/>
          <a:lstStyle>
            <a:lvl1pPr marL="0" indent="0">
              <a:buNone/>
              <a:defRPr sz="2856" b="1"/>
            </a:lvl1pPr>
            <a:lvl2pPr marL="544068" indent="0">
              <a:buNone/>
              <a:defRPr sz="2380" b="1"/>
            </a:lvl2pPr>
            <a:lvl3pPr marL="1088136" indent="0">
              <a:buNone/>
              <a:defRPr sz="2142" b="1"/>
            </a:lvl3pPr>
            <a:lvl4pPr marL="1632204" indent="0">
              <a:buNone/>
              <a:defRPr sz="1904" b="1"/>
            </a:lvl4pPr>
            <a:lvl5pPr marL="2176272" indent="0">
              <a:buNone/>
              <a:defRPr sz="1904" b="1"/>
            </a:lvl5pPr>
            <a:lvl6pPr marL="2720340" indent="0">
              <a:buNone/>
              <a:defRPr sz="1904" b="1"/>
            </a:lvl6pPr>
            <a:lvl7pPr marL="3264408" indent="0">
              <a:buNone/>
              <a:defRPr sz="1904" b="1"/>
            </a:lvl7pPr>
            <a:lvl8pPr marL="3808476" indent="0">
              <a:buNone/>
              <a:defRPr sz="1904" b="1"/>
            </a:lvl8pPr>
            <a:lvl9pPr marL="4352544" indent="0">
              <a:buNone/>
              <a:defRPr sz="190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4885" y="2981155"/>
            <a:ext cx="6601699" cy="438483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00094" y="2000662"/>
            <a:ext cx="6634211" cy="980493"/>
          </a:xfrm>
        </p:spPr>
        <p:txBody>
          <a:bodyPr anchor="b"/>
          <a:lstStyle>
            <a:lvl1pPr marL="0" indent="0">
              <a:buNone/>
              <a:defRPr sz="2856" b="1"/>
            </a:lvl1pPr>
            <a:lvl2pPr marL="544068" indent="0">
              <a:buNone/>
              <a:defRPr sz="2380" b="1"/>
            </a:lvl2pPr>
            <a:lvl3pPr marL="1088136" indent="0">
              <a:buNone/>
              <a:defRPr sz="2142" b="1"/>
            </a:lvl3pPr>
            <a:lvl4pPr marL="1632204" indent="0">
              <a:buNone/>
              <a:defRPr sz="1904" b="1"/>
            </a:lvl4pPr>
            <a:lvl5pPr marL="2176272" indent="0">
              <a:buNone/>
              <a:defRPr sz="1904" b="1"/>
            </a:lvl5pPr>
            <a:lvl6pPr marL="2720340" indent="0">
              <a:buNone/>
              <a:defRPr sz="1904" b="1"/>
            </a:lvl6pPr>
            <a:lvl7pPr marL="3264408" indent="0">
              <a:buNone/>
              <a:defRPr sz="1904" b="1"/>
            </a:lvl7pPr>
            <a:lvl8pPr marL="3808476" indent="0">
              <a:buNone/>
              <a:defRPr sz="1904" b="1"/>
            </a:lvl8pPr>
            <a:lvl9pPr marL="4352544" indent="0">
              <a:buNone/>
              <a:defRPr sz="1904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00094" y="2981155"/>
            <a:ext cx="6634211" cy="438483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57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31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81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85" y="544089"/>
            <a:ext cx="5033059" cy="1904312"/>
          </a:xfrm>
        </p:spPr>
        <p:txBody>
          <a:bodyPr anchor="b"/>
          <a:lstStyle>
            <a:lvl1pPr>
              <a:defRPr sz="380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210" y="1175082"/>
            <a:ext cx="7900095" cy="5799840"/>
          </a:xfrm>
        </p:spPr>
        <p:txBody>
          <a:bodyPr/>
          <a:lstStyle>
            <a:lvl1pPr>
              <a:defRPr sz="3808"/>
            </a:lvl1pPr>
            <a:lvl2pPr>
              <a:defRPr sz="3332"/>
            </a:lvl2pPr>
            <a:lvl3pPr>
              <a:defRPr sz="2856"/>
            </a:lvl3pPr>
            <a:lvl4pPr>
              <a:defRPr sz="2380"/>
            </a:lvl4pPr>
            <a:lvl5pPr>
              <a:defRPr sz="2380"/>
            </a:lvl5pPr>
            <a:lvl6pPr>
              <a:defRPr sz="2380"/>
            </a:lvl6pPr>
            <a:lvl7pPr>
              <a:defRPr sz="2380"/>
            </a:lvl7pPr>
            <a:lvl8pPr>
              <a:defRPr sz="2380"/>
            </a:lvl8pPr>
            <a:lvl9pPr>
              <a:defRPr sz="238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885" y="2448402"/>
            <a:ext cx="5033059" cy="4535966"/>
          </a:xfrm>
        </p:spPr>
        <p:txBody>
          <a:bodyPr/>
          <a:lstStyle>
            <a:lvl1pPr marL="0" indent="0">
              <a:buNone/>
              <a:defRPr sz="1904"/>
            </a:lvl1pPr>
            <a:lvl2pPr marL="544068" indent="0">
              <a:buNone/>
              <a:defRPr sz="1666"/>
            </a:lvl2pPr>
            <a:lvl3pPr marL="1088136" indent="0">
              <a:buNone/>
              <a:defRPr sz="1428"/>
            </a:lvl3pPr>
            <a:lvl4pPr marL="1632204" indent="0">
              <a:buNone/>
              <a:defRPr sz="1190"/>
            </a:lvl4pPr>
            <a:lvl5pPr marL="2176272" indent="0">
              <a:buNone/>
              <a:defRPr sz="1190"/>
            </a:lvl5pPr>
            <a:lvl6pPr marL="2720340" indent="0">
              <a:buNone/>
              <a:defRPr sz="1190"/>
            </a:lvl6pPr>
            <a:lvl7pPr marL="3264408" indent="0">
              <a:buNone/>
              <a:defRPr sz="1190"/>
            </a:lvl7pPr>
            <a:lvl8pPr marL="3808476" indent="0">
              <a:buNone/>
              <a:defRPr sz="1190"/>
            </a:lvl8pPr>
            <a:lvl9pPr marL="4352544" indent="0">
              <a:buNone/>
              <a:defRPr sz="119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343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885" y="544089"/>
            <a:ext cx="5033059" cy="1904312"/>
          </a:xfrm>
        </p:spPr>
        <p:txBody>
          <a:bodyPr anchor="b"/>
          <a:lstStyle>
            <a:lvl1pPr>
              <a:defRPr sz="3808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4210" y="1175082"/>
            <a:ext cx="7900095" cy="5799840"/>
          </a:xfrm>
        </p:spPr>
        <p:txBody>
          <a:bodyPr anchor="t"/>
          <a:lstStyle>
            <a:lvl1pPr marL="0" indent="0">
              <a:buNone/>
              <a:defRPr sz="3808"/>
            </a:lvl1pPr>
            <a:lvl2pPr marL="544068" indent="0">
              <a:buNone/>
              <a:defRPr sz="3332"/>
            </a:lvl2pPr>
            <a:lvl3pPr marL="1088136" indent="0">
              <a:buNone/>
              <a:defRPr sz="2856"/>
            </a:lvl3pPr>
            <a:lvl4pPr marL="1632204" indent="0">
              <a:buNone/>
              <a:defRPr sz="2380"/>
            </a:lvl4pPr>
            <a:lvl5pPr marL="2176272" indent="0">
              <a:buNone/>
              <a:defRPr sz="2380"/>
            </a:lvl5pPr>
            <a:lvl6pPr marL="2720340" indent="0">
              <a:buNone/>
              <a:defRPr sz="2380"/>
            </a:lvl6pPr>
            <a:lvl7pPr marL="3264408" indent="0">
              <a:buNone/>
              <a:defRPr sz="2380"/>
            </a:lvl7pPr>
            <a:lvl8pPr marL="3808476" indent="0">
              <a:buNone/>
              <a:defRPr sz="2380"/>
            </a:lvl8pPr>
            <a:lvl9pPr marL="4352544" indent="0">
              <a:buNone/>
              <a:defRPr sz="238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885" y="2448402"/>
            <a:ext cx="5033059" cy="4535966"/>
          </a:xfrm>
        </p:spPr>
        <p:txBody>
          <a:bodyPr/>
          <a:lstStyle>
            <a:lvl1pPr marL="0" indent="0">
              <a:buNone/>
              <a:defRPr sz="1904"/>
            </a:lvl1pPr>
            <a:lvl2pPr marL="544068" indent="0">
              <a:buNone/>
              <a:defRPr sz="1666"/>
            </a:lvl2pPr>
            <a:lvl3pPr marL="1088136" indent="0">
              <a:buNone/>
              <a:defRPr sz="1428"/>
            </a:lvl3pPr>
            <a:lvl4pPr marL="1632204" indent="0">
              <a:buNone/>
              <a:defRPr sz="1190"/>
            </a:lvl4pPr>
            <a:lvl5pPr marL="2176272" indent="0">
              <a:buNone/>
              <a:defRPr sz="1190"/>
            </a:lvl5pPr>
            <a:lvl6pPr marL="2720340" indent="0">
              <a:buNone/>
              <a:defRPr sz="1190"/>
            </a:lvl6pPr>
            <a:lvl7pPr marL="3264408" indent="0">
              <a:buNone/>
              <a:defRPr sz="1190"/>
            </a:lvl7pPr>
            <a:lvl8pPr marL="3808476" indent="0">
              <a:buNone/>
              <a:defRPr sz="1190"/>
            </a:lvl8pPr>
            <a:lvl9pPr marL="4352544" indent="0">
              <a:buNone/>
              <a:defRPr sz="119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31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853" y="434516"/>
            <a:ext cx="13459420" cy="1577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853" y="2172578"/>
            <a:ext cx="13459420" cy="517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2852" y="7564352"/>
            <a:ext cx="3511153" cy="4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C4E02-72D4-432F-9643-61E9641CB38A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9198" y="7564352"/>
            <a:ext cx="5266730" cy="4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1120" y="7564352"/>
            <a:ext cx="3511153" cy="4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2BB101-6B43-4FA1-A32C-6A9DEDF99C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6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8136" rtl="0" eaLnBrk="1" latinLnBrk="0" hangingPunct="1">
        <a:lnSpc>
          <a:spcPct val="90000"/>
        </a:lnSpc>
        <a:spcBef>
          <a:spcPct val="0"/>
        </a:spcBef>
        <a:buNone/>
        <a:defRPr sz="5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34" indent="-272034" algn="l" defTabSz="1088136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32" kern="1200">
          <a:solidFill>
            <a:schemeClr val="tx1"/>
          </a:solidFill>
          <a:latin typeface="+mn-lt"/>
          <a:ea typeface="+mn-ea"/>
          <a:cs typeface="+mn-cs"/>
        </a:defRPr>
      </a:lvl1pPr>
      <a:lvl2pPr marL="816102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460F8E-4572-A659-F614-D6E2A5215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"/>
            <a:ext cx="15605125" cy="81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6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E743-B501-50F9-AC03-8A79D857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4D3C13E-8833-8DDA-FD02-96613378F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6FD26-431D-232B-0DC6-C1AF60D66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FADC28-22A2-A797-9525-7010A63AC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1B395-5979-A81D-3CA7-4C31013C7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254BD0-6D39-EED4-469A-7AD862B1F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" y="325"/>
            <a:ext cx="15590566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4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2838-6513-5D2F-3B14-48C09A6F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22118A3-6341-17DA-71F3-03A401B7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98232-AF7E-085E-4E15-A29038AF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6ED42EB-C164-741B-0B8F-13FD01F30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5"/>
            <a:ext cx="15605125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8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D150-1024-CB16-FC3E-13FE0B14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0C83A0-1B12-CE3B-CA89-BDDC2F1D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1" y="325"/>
            <a:ext cx="1558126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5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DD7E-00B3-42EE-F229-3EEF8E4B1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35016F65-BBB0-E089-C359-8152205AE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48B2-DDAB-D449-18AC-A5109023F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A47AB4A-8311-A59D-8E75-E905A764E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7702-3431-86FA-EA81-BA170FC10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016322B-B92D-A47C-36AE-142DC8C5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1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F5CF-BA28-F225-6423-C6EA6CDF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9A9E11-C0A2-EE0D-F3F1-CF068FB93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2D629-F721-DAA5-A582-239AC88C9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54454E-8395-A239-DEB6-8A7315D67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8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5F233-53DC-4D58-C2A3-FD726F74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82CB295-C691-D0C4-EF34-3D47CC985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25"/>
            <a:ext cx="15605123" cy="81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349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Θέμα του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Προσαρμογή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Dionisia Aliki Maniati</dc:creator>
  <cp:lastModifiedBy>Dionisia Aliki Maniati</cp:lastModifiedBy>
  <cp:revision>2</cp:revision>
  <dcterms:created xsi:type="dcterms:W3CDTF">2026-04-27T12:00:39Z</dcterms:created>
  <dcterms:modified xsi:type="dcterms:W3CDTF">2026-04-27T12:04:00Z</dcterms:modified>
</cp:coreProperties>
</file>